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7" r:id="rId2"/>
    <p:sldId id="347" r:id="rId3"/>
    <p:sldId id="283" r:id="rId4"/>
    <p:sldId id="340" r:id="rId5"/>
    <p:sldId id="325" r:id="rId6"/>
    <p:sldId id="333" r:id="rId7"/>
    <p:sldId id="286" r:id="rId8"/>
    <p:sldId id="305" r:id="rId9"/>
    <p:sldId id="313" r:id="rId10"/>
    <p:sldId id="348" r:id="rId11"/>
    <p:sldId id="339" r:id="rId12"/>
    <p:sldId id="349" r:id="rId13"/>
    <p:sldId id="287" r:id="rId14"/>
    <p:sldId id="336" r:id="rId15"/>
    <p:sldId id="315" r:id="rId16"/>
    <p:sldId id="277" r:id="rId17"/>
    <p:sldId id="350" r:id="rId18"/>
    <p:sldId id="316" r:id="rId19"/>
    <p:sldId id="302" r:id="rId20"/>
    <p:sldId id="344" r:id="rId21"/>
    <p:sldId id="345" r:id="rId22"/>
    <p:sldId id="319" r:id="rId23"/>
    <p:sldId id="346" r:id="rId24"/>
    <p:sldId id="321" r:id="rId25"/>
    <p:sldId id="324" r:id="rId26"/>
    <p:sldId id="320" r:id="rId27"/>
    <p:sldId id="327" r:id="rId28"/>
    <p:sldId id="323" r:id="rId29"/>
    <p:sldId id="322" r:id="rId30"/>
    <p:sldId id="328" r:id="rId31"/>
    <p:sldId id="329" r:id="rId32"/>
    <p:sldId id="341" r:id="rId33"/>
    <p:sldId id="332" r:id="rId34"/>
    <p:sldId id="330" r:id="rId35"/>
    <p:sldId id="335" r:id="rId36"/>
    <p:sldId id="331" r:id="rId37"/>
    <p:sldId id="33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2"/>
    <p:restoredTop sz="94674"/>
  </p:normalViewPr>
  <p:slideViewPr>
    <p:cSldViewPr snapToGrid="0" snapToObjects="1">
      <p:cViewPr>
        <p:scale>
          <a:sx n="85" d="100"/>
          <a:sy n="85" d="100"/>
        </p:scale>
        <p:origin x="2272" y="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B84DF-8D8C-2A49-A108-03B0730FDDDB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F53EAB-4631-3344-B334-B3AD79EAF476}">
      <dgm:prSet phldrT="[Text]"/>
      <dgm:spPr/>
      <dgm:t>
        <a:bodyPr/>
        <a:lstStyle/>
        <a:p>
          <a:r>
            <a:rPr lang="en-US" dirty="0" smtClean="0"/>
            <a:t>Accreditation Council for</a:t>
          </a:r>
        </a:p>
        <a:p>
          <a:r>
            <a:rPr lang="en-US" dirty="0" smtClean="0"/>
            <a:t>Graduate Medical Education</a:t>
          </a:r>
        </a:p>
        <a:p>
          <a:r>
            <a:rPr lang="en-US" dirty="0" smtClean="0"/>
            <a:t>(ACGME)</a:t>
          </a:r>
          <a:endParaRPr lang="en-US" dirty="0"/>
        </a:p>
      </dgm:t>
    </dgm:pt>
    <dgm:pt modelId="{1E9E3B35-6AF3-7841-8C33-42AE9F57DE77}" type="parTrans" cxnId="{B3BF9FA2-2A2F-DD41-BFC0-43095A845698}">
      <dgm:prSet/>
      <dgm:spPr/>
      <dgm:t>
        <a:bodyPr/>
        <a:lstStyle/>
        <a:p>
          <a:endParaRPr lang="en-US"/>
        </a:p>
      </dgm:t>
    </dgm:pt>
    <dgm:pt modelId="{28514D35-75B8-314B-9A44-D9211470DFEF}" type="sibTrans" cxnId="{B3BF9FA2-2A2F-DD41-BFC0-43095A845698}">
      <dgm:prSet/>
      <dgm:spPr/>
      <dgm:t>
        <a:bodyPr/>
        <a:lstStyle/>
        <a:p>
          <a:endParaRPr lang="en-US"/>
        </a:p>
      </dgm:t>
    </dgm:pt>
    <dgm:pt modelId="{3B7C3B79-2BE1-AB48-9B11-617E583957F1}">
      <dgm:prSet phldrT="[Text]"/>
      <dgm:spPr/>
      <dgm:t>
        <a:bodyPr/>
        <a:lstStyle/>
        <a:p>
          <a:r>
            <a:rPr lang="en-US" dirty="0" smtClean="0"/>
            <a:t>AHA</a:t>
          </a:r>
          <a:endParaRPr lang="en-US" dirty="0"/>
        </a:p>
      </dgm:t>
    </dgm:pt>
    <dgm:pt modelId="{2EA178DE-3FBD-7641-8BDD-DF05550DA5A8}" type="parTrans" cxnId="{98933640-B055-384B-9667-578AB819ED2F}">
      <dgm:prSet/>
      <dgm:spPr/>
      <dgm:t>
        <a:bodyPr/>
        <a:lstStyle/>
        <a:p>
          <a:endParaRPr lang="en-US"/>
        </a:p>
      </dgm:t>
    </dgm:pt>
    <dgm:pt modelId="{C1CE6D80-04FC-664E-BA5C-816D9BB70DD3}" type="sibTrans" cxnId="{98933640-B055-384B-9667-578AB819ED2F}">
      <dgm:prSet/>
      <dgm:spPr/>
      <dgm:t>
        <a:bodyPr/>
        <a:lstStyle/>
        <a:p>
          <a:endParaRPr lang="en-US"/>
        </a:p>
      </dgm:t>
    </dgm:pt>
    <dgm:pt modelId="{1857A7E5-EEA3-6D44-ACB8-F63371023BEC}">
      <dgm:prSet phldrT="[Text]"/>
      <dgm:spPr/>
      <dgm:t>
        <a:bodyPr/>
        <a:lstStyle/>
        <a:p>
          <a:r>
            <a:rPr lang="en-US" dirty="0" smtClean="0"/>
            <a:t>AAMC</a:t>
          </a:r>
          <a:endParaRPr lang="en-US" dirty="0"/>
        </a:p>
      </dgm:t>
    </dgm:pt>
    <dgm:pt modelId="{1DCF061B-2475-E141-8540-44186E2E5485}" type="parTrans" cxnId="{6111332D-D4D6-C84A-99A2-F0F47BD3B92E}">
      <dgm:prSet/>
      <dgm:spPr/>
      <dgm:t>
        <a:bodyPr/>
        <a:lstStyle/>
        <a:p>
          <a:endParaRPr lang="en-US"/>
        </a:p>
      </dgm:t>
    </dgm:pt>
    <dgm:pt modelId="{A5B21DA3-2200-1741-874D-80084599CFEF}" type="sibTrans" cxnId="{6111332D-D4D6-C84A-99A2-F0F47BD3B92E}">
      <dgm:prSet/>
      <dgm:spPr/>
      <dgm:t>
        <a:bodyPr/>
        <a:lstStyle/>
        <a:p>
          <a:endParaRPr lang="en-US"/>
        </a:p>
      </dgm:t>
    </dgm:pt>
    <dgm:pt modelId="{5E701296-11F0-9748-AAEA-5214DE6F09CF}">
      <dgm:prSet phldrT="[Text]"/>
      <dgm:spPr/>
      <dgm:t>
        <a:bodyPr/>
        <a:lstStyle/>
        <a:p>
          <a:r>
            <a:rPr lang="en-US" dirty="0" smtClean="0"/>
            <a:t>NBME</a:t>
          </a:r>
          <a:endParaRPr lang="en-US" dirty="0"/>
        </a:p>
      </dgm:t>
    </dgm:pt>
    <dgm:pt modelId="{D2547201-7638-2F47-BFCD-4D6115BD1346}" type="parTrans" cxnId="{CD4957A4-F396-284F-A2E8-A8E3CBDCC0BF}">
      <dgm:prSet/>
      <dgm:spPr/>
      <dgm:t>
        <a:bodyPr/>
        <a:lstStyle/>
        <a:p>
          <a:endParaRPr lang="en-US"/>
        </a:p>
      </dgm:t>
    </dgm:pt>
    <dgm:pt modelId="{56BECFA7-762E-C448-9B89-45EE322EFCCD}" type="sibTrans" cxnId="{CD4957A4-F396-284F-A2E8-A8E3CBDCC0BF}">
      <dgm:prSet/>
      <dgm:spPr/>
      <dgm:t>
        <a:bodyPr/>
        <a:lstStyle/>
        <a:p>
          <a:endParaRPr lang="en-US"/>
        </a:p>
      </dgm:t>
    </dgm:pt>
    <dgm:pt modelId="{9FE61C84-3C8E-4B45-9CF4-03CCF3EF92A2}">
      <dgm:prSet phldrT="[Text]"/>
      <dgm:spPr/>
      <dgm:t>
        <a:bodyPr/>
        <a:lstStyle/>
        <a:p>
          <a:r>
            <a:rPr lang="en-US" dirty="0" smtClean="0"/>
            <a:t>CMSS</a:t>
          </a:r>
          <a:endParaRPr lang="en-US" dirty="0"/>
        </a:p>
      </dgm:t>
    </dgm:pt>
    <dgm:pt modelId="{BE0FE4A7-FF62-5A45-8871-470C6E9C39FF}" type="parTrans" cxnId="{CD11192F-81EA-4C4E-8B00-8A4B3CDD504E}">
      <dgm:prSet/>
      <dgm:spPr/>
      <dgm:t>
        <a:bodyPr/>
        <a:lstStyle/>
        <a:p>
          <a:endParaRPr lang="en-US"/>
        </a:p>
      </dgm:t>
    </dgm:pt>
    <dgm:pt modelId="{81EA2D27-DAC4-944B-8919-AC1074795472}" type="sibTrans" cxnId="{CD11192F-81EA-4C4E-8B00-8A4B3CDD504E}">
      <dgm:prSet/>
      <dgm:spPr/>
      <dgm:t>
        <a:bodyPr/>
        <a:lstStyle/>
        <a:p>
          <a:endParaRPr lang="en-US"/>
        </a:p>
      </dgm:t>
    </dgm:pt>
    <dgm:pt modelId="{23B4B871-990C-CA4A-A992-D3CBA9F3049E}">
      <dgm:prSet phldrT="[Text]"/>
      <dgm:spPr/>
      <dgm:t>
        <a:bodyPr/>
        <a:lstStyle/>
        <a:p>
          <a:r>
            <a:rPr lang="en-US" dirty="0" smtClean="0"/>
            <a:t>AMA</a:t>
          </a:r>
          <a:endParaRPr lang="en-US" dirty="0"/>
        </a:p>
      </dgm:t>
    </dgm:pt>
    <dgm:pt modelId="{FC365C22-9D15-D345-8387-6A08BF03BE7C}" type="parTrans" cxnId="{D8D99A6A-0C55-7E44-B99E-53522B58EA48}">
      <dgm:prSet/>
      <dgm:spPr/>
      <dgm:t>
        <a:bodyPr/>
        <a:lstStyle/>
        <a:p>
          <a:endParaRPr lang="en-US"/>
        </a:p>
      </dgm:t>
    </dgm:pt>
    <dgm:pt modelId="{D14D3F19-B22B-5E43-BBE0-F3F4030AE3F7}" type="sibTrans" cxnId="{D8D99A6A-0C55-7E44-B99E-53522B58EA48}">
      <dgm:prSet/>
      <dgm:spPr/>
      <dgm:t>
        <a:bodyPr/>
        <a:lstStyle/>
        <a:p>
          <a:endParaRPr lang="en-US"/>
        </a:p>
      </dgm:t>
    </dgm:pt>
    <dgm:pt modelId="{F2DA3415-625C-2E45-A999-7326384E37BA}">
      <dgm:prSet phldrT="[Text]"/>
      <dgm:spPr/>
      <dgm:t>
        <a:bodyPr/>
        <a:lstStyle/>
        <a:p>
          <a:r>
            <a:rPr lang="en-US" dirty="0" smtClean="0"/>
            <a:t>AOA</a:t>
          </a:r>
          <a:endParaRPr lang="en-US" dirty="0"/>
        </a:p>
      </dgm:t>
    </dgm:pt>
    <dgm:pt modelId="{81EFA870-F98F-A74D-9FF6-9828DE230705}" type="parTrans" cxnId="{29412CF7-0331-CE41-82C9-C79DEF7A2BDA}">
      <dgm:prSet/>
      <dgm:spPr/>
      <dgm:t>
        <a:bodyPr/>
        <a:lstStyle/>
        <a:p>
          <a:endParaRPr lang="en-US"/>
        </a:p>
      </dgm:t>
    </dgm:pt>
    <dgm:pt modelId="{4DA86666-3C65-7043-9DA0-AAFC44F3481A}" type="sibTrans" cxnId="{29412CF7-0331-CE41-82C9-C79DEF7A2BDA}">
      <dgm:prSet/>
      <dgm:spPr/>
      <dgm:t>
        <a:bodyPr/>
        <a:lstStyle/>
        <a:p>
          <a:endParaRPr lang="en-US"/>
        </a:p>
      </dgm:t>
    </dgm:pt>
    <dgm:pt modelId="{BE847DAB-3A58-224C-9999-39C5E2AD775E}">
      <dgm:prSet phldrT="[Text]"/>
      <dgm:spPr/>
      <dgm:t>
        <a:bodyPr/>
        <a:lstStyle/>
        <a:p>
          <a:r>
            <a:rPr lang="en-US" dirty="0" smtClean="0"/>
            <a:t>AACOM</a:t>
          </a:r>
          <a:endParaRPr lang="en-US" dirty="0"/>
        </a:p>
      </dgm:t>
    </dgm:pt>
    <dgm:pt modelId="{FD6D0250-C77B-3F4B-A08B-136B8FBD7440}" type="parTrans" cxnId="{C6352BE9-39CE-CF41-B27E-DE460B1E6B02}">
      <dgm:prSet/>
      <dgm:spPr/>
      <dgm:t>
        <a:bodyPr/>
        <a:lstStyle/>
        <a:p>
          <a:endParaRPr lang="en-US"/>
        </a:p>
      </dgm:t>
    </dgm:pt>
    <dgm:pt modelId="{58AFF131-CBFF-3342-82E0-20AC7C98A2C6}" type="sibTrans" cxnId="{C6352BE9-39CE-CF41-B27E-DE460B1E6B02}">
      <dgm:prSet/>
      <dgm:spPr/>
      <dgm:t>
        <a:bodyPr/>
        <a:lstStyle/>
        <a:p>
          <a:endParaRPr lang="en-US"/>
        </a:p>
      </dgm:t>
    </dgm:pt>
    <dgm:pt modelId="{94BA3987-D898-FB4D-9942-A4CFDB98FED6}">
      <dgm:prSet phldrT="[Text]"/>
      <dgm:spPr/>
      <dgm:t>
        <a:bodyPr/>
        <a:lstStyle/>
        <a:p>
          <a:r>
            <a:rPr lang="en-US" dirty="0" smtClean="0"/>
            <a:t>ABMS</a:t>
          </a:r>
          <a:endParaRPr lang="en-US" dirty="0"/>
        </a:p>
      </dgm:t>
    </dgm:pt>
    <dgm:pt modelId="{799DE816-8E10-AF41-9DB3-7FD191DF97C6}" type="parTrans" cxnId="{8AE7D7F6-FA68-084C-983A-BD722535C1FB}">
      <dgm:prSet/>
      <dgm:spPr/>
      <dgm:t>
        <a:bodyPr/>
        <a:lstStyle/>
        <a:p>
          <a:endParaRPr lang="en-US"/>
        </a:p>
      </dgm:t>
    </dgm:pt>
    <dgm:pt modelId="{8B797ACC-6CDA-364E-8197-078F91F77D7D}" type="sibTrans" cxnId="{8AE7D7F6-FA68-084C-983A-BD722535C1FB}">
      <dgm:prSet/>
      <dgm:spPr/>
      <dgm:t>
        <a:bodyPr/>
        <a:lstStyle/>
        <a:p>
          <a:endParaRPr lang="en-US"/>
        </a:p>
      </dgm:t>
    </dgm:pt>
    <dgm:pt modelId="{B47EB38C-FE22-B049-A830-8C9560CE281D}">
      <dgm:prSet phldrT="[Text]"/>
      <dgm:spPr/>
      <dgm:t>
        <a:bodyPr/>
        <a:lstStyle/>
        <a:p>
          <a:r>
            <a:rPr lang="en-US" dirty="0" smtClean="0"/>
            <a:t>ABIM</a:t>
          </a:r>
          <a:endParaRPr lang="en-US" dirty="0"/>
        </a:p>
      </dgm:t>
    </dgm:pt>
    <dgm:pt modelId="{B268505F-6B8B-2A43-B5EC-AC509B673678}" type="parTrans" cxnId="{5B4E98B1-0452-3D4D-AEC2-6EA5A8D58AB4}">
      <dgm:prSet/>
      <dgm:spPr/>
      <dgm:t>
        <a:bodyPr/>
        <a:lstStyle/>
        <a:p>
          <a:endParaRPr lang="en-US"/>
        </a:p>
      </dgm:t>
    </dgm:pt>
    <dgm:pt modelId="{27FB29D0-144E-5F41-AA6E-7F874E761C02}" type="sibTrans" cxnId="{5B4E98B1-0452-3D4D-AEC2-6EA5A8D58AB4}">
      <dgm:prSet/>
      <dgm:spPr/>
      <dgm:t>
        <a:bodyPr/>
        <a:lstStyle/>
        <a:p>
          <a:endParaRPr lang="en-US"/>
        </a:p>
      </dgm:t>
    </dgm:pt>
    <dgm:pt modelId="{7DB1EC28-594C-F34F-B033-07EDA68280D7}">
      <dgm:prSet phldrT="[Text]"/>
      <dgm:spPr/>
      <dgm:t>
        <a:bodyPr/>
        <a:lstStyle/>
        <a:p>
          <a:r>
            <a:rPr lang="en-US" dirty="0" smtClean="0"/>
            <a:t>ABFP</a:t>
          </a:r>
          <a:endParaRPr lang="en-US" dirty="0"/>
        </a:p>
      </dgm:t>
    </dgm:pt>
    <dgm:pt modelId="{0FC3E73A-0CD9-F748-9719-41E92ECCB407}" type="parTrans" cxnId="{371D79B2-F232-0046-AB9B-33D77796D96C}">
      <dgm:prSet/>
      <dgm:spPr/>
      <dgm:t>
        <a:bodyPr/>
        <a:lstStyle/>
        <a:p>
          <a:endParaRPr lang="en-US"/>
        </a:p>
      </dgm:t>
    </dgm:pt>
    <dgm:pt modelId="{B165304F-905F-C740-AA2B-C09174D10646}" type="sibTrans" cxnId="{371D79B2-F232-0046-AB9B-33D77796D96C}">
      <dgm:prSet/>
      <dgm:spPr/>
      <dgm:t>
        <a:bodyPr/>
        <a:lstStyle/>
        <a:p>
          <a:endParaRPr lang="en-US"/>
        </a:p>
      </dgm:t>
    </dgm:pt>
    <dgm:pt modelId="{A5703250-F06F-CF4E-BCF4-9459976126DD}">
      <dgm:prSet phldrT="[Text]"/>
      <dgm:spPr/>
      <dgm:t>
        <a:bodyPr/>
        <a:lstStyle/>
        <a:p>
          <a:r>
            <a:rPr lang="en-US" dirty="0" smtClean="0"/>
            <a:t>ABP</a:t>
          </a:r>
          <a:endParaRPr lang="en-US" dirty="0"/>
        </a:p>
      </dgm:t>
    </dgm:pt>
    <dgm:pt modelId="{41C5CBB5-682D-5F4C-A177-5C26A720D04E}" type="parTrans" cxnId="{0FA96144-31BE-6F4C-96B1-3319291AF497}">
      <dgm:prSet/>
      <dgm:spPr/>
      <dgm:t>
        <a:bodyPr/>
        <a:lstStyle/>
        <a:p>
          <a:endParaRPr lang="en-US"/>
        </a:p>
      </dgm:t>
    </dgm:pt>
    <dgm:pt modelId="{B24A2EF7-C4C1-954A-98AA-5E022FB5C4AA}" type="sibTrans" cxnId="{0FA96144-31BE-6F4C-96B1-3319291AF497}">
      <dgm:prSet/>
      <dgm:spPr/>
      <dgm:t>
        <a:bodyPr/>
        <a:lstStyle/>
        <a:p>
          <a:endParaRPr lang="en-US"/>
        </a:p>
      </dgm:t>
    </dgm:pt>
    <dgm:pt modelId="{6CC84077-A6BB-4846-A7C0-6F157E03E52C}">
      <dgm:prSet phldrT="[Text]"/>
      <dgm:spPr/>
      <dgm:t>
        <a:bodyPr/>
        <a:lstStyle/>
        <a:p>
          <a:r>
            <a:rPr lang="is-IS" dirty="0" smtClean="0"/>
            <a:t>19 more…</a:t>
          </a:r>
          <a:endParaRPr lang="en-US" dirty="0"/>
        </a:p>
      </dgm:t>
    </dgm:pt>
    <dgm:pt modelId="{B4586393-4B81-754B-A391-0D7760407F8E}" type="parTrans" cxnId="{6C80A513-C078-B741-ADCC-182D2F151093}">
      <dgm:prSet/>
      <dgm:spPr/>
      <dgm:t>
        <a:bodyPr/>
        <a:lstStyle/>
        <a:p>
          <a:endParaRPr lang="en-US"/>
        </a:p>
      </dgm:t>
    </dgm:pt>
    <dgm:pt modelId="{67F27E3E-50AA-304E-A5B3-1A75DDC7A266}" type="sibTrans" cxnId="{6C80A513-C078-B741-ADCC-182D2F151093}">
      <dgm:prSet/>
      <dgm:spPr/>
      <dgm:t>
        <a:bodyPr/>
        <a:lstStyle/>
        <a:p>
          <a:endParaRPr lang="en-US"/>
        </a:p>
      </dgm:t>
    </dgm:pt>
    <dgm:pt modelId="{2D4A95DD-58E4-534E-80D4-6CE006D9E865}" type="pres">
      <dgm:prSet presAssocID="{D5DB84DF-8D8C-2A49-A108-03B0730FDD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1359691-9587-1F47-A916-D265479DE103}" type="pres">
      <dgm:prSet presAssocID="{55F53EAB-4631-3344-B334-B3AD79EAF476}" presName="hierRoot1" presStyleCnt="0">
        <dgm:presLayoutVars>
          <dgm:hierBranch val="init"/>
        </dgm:presLayoutVars>
      </dgm:prSet>
      <dgm:spPr/>
    </dgm:pt>
    <dgm:pt modelId="{51219668-E13A-004F-A798-253A15864F40}" type="pres">
      <dgm:prSet presAssocID="{55F53EAB-4631-3344-B334-B3AD79EAF476}" presName="rootComposite1" presStyleCnt="0"/>
      <dgm:spPr/>
    </dgm:pt>
    <dgm:pt modelId="{CDF35EAA-BF74-C24F-95B1-AC72F4C4C035}" type="pres">
      <dgm:prSet presAssocID="{55F53EAB-4631-3344-B334-B3AD79EAF476}" presName="rootText1" presStyleLbl="node0" presStyleIdx="0" presStyleCnt="1" custScaleX="383340" custScaleY="2256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79F945-3D50-F442-8F54-995FA1E93D94}" type="pres">
      <dgm:prSet presAssocID="{55F53EAB-4631-3344-B334-B3AD79EAF47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3023EA7-7111-5349-B084-B23FBA6FACEA}" type="pres">
      <dgm:prSet presAssocID="{55F53EAB-4631-3344-B334-B3AD79EAF476}" presName="hierChild2" presStyleCnt="0"/>
      <dgm:spPr/>
    </dgm:pt>
    <dgm:pt modelId="{4E88ADE8-DDC1-AA4B-A602-E6AF664FB584}" type="pres">
      <dgm:prSet presAssocID="{FC365C22-9D15-D345-8387-6A08BF03BE7C}" presName="Name37" presStyleLbl="parChTrans1D2" presStyleIdx="0" presStyleCnt="8"/>
      <dgm:spPr/>
      <dgm:t>
        <a:bodyPr/>
        <a:lstStyle/>
        <a:p>
          <a:endParaRPr lang="en-US"/>
        </a:p>
      </dgm:t>
    </dgm:pt>
    <dgm:pt modelId="{95C2D05A-3AF8-DB4F-8380-B9127E415BC0}" type="pres">
      <dgm:prSet presAssocID="{23B4B871-990C-CA4A-A992-D3CBA9F3049E}" presName="hierRoot2" presStyleCnt="0">
        <dgm:presLayoutVars>
          <dgm:hierBranch val="init"/>
        </dgm:presLayoutVars>
      </dgm:prSet>
      <dgm:spPr/>
    </dgm:pt>
    <dgm:pt modelId="{9E96B09D-3C96-D549-AF0F-9A4714DCA2E1}" type="pres">
      <dgm:prSet presAssocID="{23B4B871-990C-CA4A-A992-D3CBA9F3049E}" presName="rootComposite" presStyleCnt="0"/>
      <dgm:spPr/>
    </dgm:pt>
    <dgm:pt modelId="{C5D84BDD-A254-EB45-BEBF-97E9AB75C906}" type="pres">
      <dgm:prSet presAssocID="{23B4B871-990C-CA4A-A992-D3CBA9F3049E}" presName="rootText" presStyleLbl="node2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4B2070-93EB-154F-80F8-E3C898D7F7FF}" type="pres">
      <dgm:prSet presAssocID="{23B4B871-990C-CA4A-A992-D3CBA9F3049E}" presName="rootConnector" presStyleLbl="node2" presStyleIdx="0" presStyleCnt="8"/>
      <dgm:spPr/>
      <dgm:t>
        <a:bodyPr/>
        <a:lstStyle/>
        <a:p>
          <a:endParaRPr lang="en-US"/>
        </a:p>
      </dgm:t>
    </dgm:pt>
    <dgm:pt modelId="{370FB8E7-63A2-1248-B9C1-C5385FD08806}" type="pres">
      <dgm:prSet presAssocID="{23B4B871-990C-CA4A-A992-D3CBA9F3049E}" presName="hierChild4" presStyleCnt="0"/>
      <dgm:spPr/>
    </dgm:pt>
    <dgm:pt modelId="{BC77E364-1F78-7742-9084-6F80B11EE359}" type="pres">
      <dgm:prSet presAssocID="{23B4B871-990C-CA4A-A992-D3CBA9F3049E}" presName="hierChild5" presStyleCnt="0"/>
      <dgm:spPr/>
    </dgm:pt>
    <dgm:pt modelId="{E1A4F3F8-32AB-FF4F-822C-A60D2A1CCAEA}" type="pres">
      <dgm:prSet presAssocID="{2EA178DE-3FBD-7641-8BDD-DF05550DA5A8}" presName="Name37" presStyleLbl="parChTrans1D2" presStyleIdx="1" presStyleCnt="8"/>
      <dgm:spPr/>
      <dgm:t>
        <a:bodyPr/>
        <a:lstStyle/>
        <a:p>
          <a:endParaRPr lang="en-US"/>
        </a:p>
      </dgm:t>
    </dgm:pt>
    <dgm:pt modelId="{D690AF06-FA6D-A040-A97C-749E4D7B4065}" type="pres">
      <dgm:prSet presAssocID="{3B7C3B79-2BE1-AB48-9B11-617E583957F1}" presName="hierRoot2" presStyleCnt="0">
        <dgm:presLayoutVars>
          <dgm:hierBranch val="init"/>
        </dgm:presLayoutVars>
      </dgm:prSet>
      <dgm:spPr/>
    </dgm:pt>
    <dgm:pt modelId="{DC2A9768-A2F9-B84D-AF62-5837EABDAE3C}" type="pres">
      <dgm:prSet presAssocID="{3B7C3B79-2BE1-AB48-9B11-617E583957F1}" presName="rootComposite" presStyleCnt="0"/>
      <dgm:spPr/>
    </dgm:pt>
    <dgm:pt modelId="{A93AA3EA-080B-FD4B-8FA8-D46A51EF94FD}" type="pres">
      <dgm:prSet presAssocID="{3B7C3B79-2BE1-AB48-9B11-617E583957F1}" presName="rootText" presStyleLbl="node2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2AB63B-CB0C-2244-BA04-91390642F058}" type="pres">
      <dgm:prSet presAssocID="{3B7C3B79-2BE1-AB48-9B11-617E583957F1}" presName="rootConnector" presStyleLbl="node2" presStyleIdx="1" presStyleCnt="8"/>
      <dgm:spPr/>
      <dgm:t>
        <a:bodyPr/>
        <a:lstStyle/>
        <a:p>
          <a:endParaRPr lang="en-US"/>
        </a:p>
      </dgm:t>
    </dgm:pt>
    <dgm:pt modelId="{6AEDB601-98F3-C24D-908D-01FD0BC5FCAB}" type="pres">
      <dgm:prSet presAssocID="{3B7C3B79-2BE1-AB48-9B11-617E583957F1}" presName="hierChild4" presStyleCnt="0"/>
      <dgm:spPr/>
    </dgm:pt>
    <dgm:pt modelId="{E9132513-2584-8345-ABFF-F3AD2984915E}" type="pres">
      <dgm:prSet presAssocID="{3B7C3B79-2BE1-AB48-9B11-617E583957F1}" presName="hierChild5" presStyleCnt="0"/>
      <dgm:spPr/>
    </dgm:pt>
    <dgm:pt modelId="{D172E792-31BC-D54D-97F4-F2133BCDF40B}" type="pres">
      <dgm:prSet presAssocID="{1DCF061B-2475-E141-8540-44186E2E5485}" presName="Name37" presStyleLbl="parChTrans1D2" presStyleIdx="2" presStyleCnt="8"/>
      <dgm:spPr/>
      <dgm:t>
        <a:bodyPr/>
        <a:lstStyle/>
        <a:p>
          <a:endParaRPr lang="en-US"/>
        </a:p>
      </dgm:t>
    </dgm:pt>
    <dgm:pt modelId="{0AB0F10E-94BB-0344-8BEB-C7D0DA3EAFC7}" type="pres">
      <dgm:prSet presAssocID="{1857A7E5-EEA3-6D44-ACB8-F63371023BEC}" presName="hierRoot2" presStyleCnt="0">
        <dgm:presLayoutVars>
          <dgm:hierBranch val="init"/>
        </dgm:presLayoutVars>
      </dgm:prSet>
      <dgm:spPr/>
    </dgm:pt>
    <dgm:pt modelId="{4C0BE44E-C785-6548-9C47-407A9168D249}" type="pres">
      <dgm:prSet presAssocID="{1857A7E5-EEA3-6D44-ACB8-F63371023BEC}" presName="rootComposite" presStyleCnt="0"/>
      <dgm:spPr/>
    </dgm:pt>
    <dgm:pt modelId="{572440F9-A44B-BB46-B0F7-E6D3B8E6CFC9}" type="pres">
      <dgm:prSet presAssocID="{1857A7E5-EEA3-6D44-ACB8-F63371023BEC}" presName="rootText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AFE7F5-E6F6-B248-B27C-CA3842D56902}" type="pres">
      <dgm:prSet presAssocID="{1857A7E5-EEA3-6D44-ACB8-F63371023BEC}" presName="rootConnector" presStyleLbl="node2" presStyleIdx="2" presStyleCnt="8"/>
      <dgm:spPr/>
      <dgm:t>
        <a:bodyPr/>
        <a:lstStyle/>
        <a:p>
          <a:endParaRPr lang="en-US"/>
        </a:p>
      </dgm:t>
    </dgm:pt>
    <dgm:pt modelId="{A4F1FFF2-9E1F-574A-907E-BBDE50E74949}" type="pres">
      <dgm:prSet presAssocID="{1857A7E5-EEA3-6D44-ACB8-F63371023BEC}" presName="hierChild4" presStyleCnt="0"/>
      <dgm:spPr/>
    </dgm:pt>
    <dgm:pt modelId="{B54AF9E3-5C45-434B-A803-83EF62676BE6}" type="pres">
      <dgm:prSet presAssocID="{1857A7E5-EEA3-6D44-ACB8-F63371023BEC}" presName="hierChild5" presStyleCnt="0"/>
      <dgm:spPr/>
    </dgm:pt>
    <dgm:pt modelId="{2D2F3D00-9740-C142-B1D4-C62B5CF5D964}" type="pres">
      <dgm:prSet presAssocID="{D2547201-7638-2F47-BFCD-4D6115BD1346}" presName="Name37" presStyleLbl="parChTrans1D2" presStyleIdx="3" presStyleCnt="8"/>
      <dgm:spPr/>
      <dgm:t>
        <a:bodyPr/>
        <a:lstStyle/>
        <a:p>
          <a:endParaRPr lang="en-US"/>
        </a:p>
      </dgm:t>
    </dgm:pt>
    <dgm:pt modelId="{C987BFE5-2A1E-C546-949A-91D506314B1F}" type="pres">
      <dgm:prSet presAssocID="{5E701296-11F0-9748-AAEA-5214DE6F09CF}" presName="hierRoot2" presStyleCnt="0">
        <dgm:presLayoutVars>
          <dgm:hierBranch val="init"/>
        </dgm:presLayoutVars>
      </dgm:prSet>
      <dgm:spPr/>
    </dgm:pt>
    <dgm:pt modelId="{B21CE284-7C69-6F43-845D-AD1E1089791C}" type="pres">
      <dgm:prSet presAssocID="{5E701296-11F0-9748-AAEA-5214DE6F09CF}" presName="rootComposite" presStyleCnt="0"/>
      <dgm:spPr/>
    </dgm:pt>
    <dgm:pt modelId="{83F9D214-5DD7-D14E-A416-7CBB40144654}" type="pres">
      <dgm:prSet presAssocID="{5E701296-11F0-9748-AAEA-5214DE6F09CF}" presName="rootText" presStyleLbl="node2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ABDA4E-3A84-F647-9A5C-42E830E6E1B5}" type="pres">
      <dgm:prSet presAssocID="{5E701296-11F0-9748-AAEA-5214DE6F09CF}" presName="rootConnector" presStyleLbl="node2" presStyleIdx="3" presStyleCnt="8"/>
      <dgm:spPr/>
      <dgm:t>
        <a:bodyPr/>
        <a:lstStyle/>
        <a:p>
          <a:endParaRPr lang="en-US"/>
        </a:p>
      </dgm:t>
    </dgm:pt>
    <dgm:pt modelId="{7120999B-A3E5-BF4B-969A-877F5EAC7BC5}" type="pres">
      <dgm:prSet presAssocID="{5E701296-11F0-9748-AAEA-5214DE6F09CF}" presName="hierChild4" presStyleCnt="0"/>
      <dgm:spPr/>
    </dgm:pt>
    <dgm:pt modelId="{B6E09FDF-CF0A-5647-A22B-2EF7A7CC576C}" type="pres">
      <dgm:prSet presAssocID="{5E701296-11F0-9748-AAEA-5214DE6F09CF}" presName="hierChild5" presStyleCnt="0"/>
      <dgm:spPr/>
    </dgm:pt>
    <dgm:pt modelId="{18A626B1-0B98-964A-8569-3283713897B9}" type="pres">
      <dgm:prSet presAssocID="{BE0FE4A7-FF62-5A45-8871-470C6E9C39FF}" presName="Name37" presStyleLbl="parChTrans1D2" presStyleIdx="4" presStyleCnt="8"/>
      <dgm:spPr/>
      <dgm:t>
        <a:bodyPr/>
        <a:lstStyle/>
        <a:p>
          <a:endParaRPr lang="en-US"/>
        </a:p>
      </dgm:t>
    </dgm:pt>
    <dgm:pt modelId="{A7BECBC7-3F5B-D34F-BD6B-A836A8C1BF10}" type="pres">
      <dgm:prSet presAssocID="{9FE61C84-3C8E-4B45-9CF4-03CCF3EF92A2}" presName="hierRoot2" presStyleCnt="0">
        <dgm:presLayoutVars>
          <dgm:hierBranch val="init"/>
        </dgm:presLayoutVars>
      </dgm:prSet>
      <dgm:spPr/>
    </dgm:pt>
    <dgm:pt modelId="{FF52C987-51D7-864C-91C9-A592E8C3B1D3}" type="pres">
      <dgm:prSet presAssocID="{9FE61C84-3C8E-4B45-9CF4-03CCF3EF92A2}" presName="rootComposite" presStyleCnt="0"/>
      <dgm:spPr/>
    </dgm:pt>
    <dgm:pt modelId="{B3D70A82-9B7C-8C41-B13F-C1E2D9020B3F}" type="pres">
      <dgm:prSet presAssocID="{9FE61C84-3C8E-4B45-9CF4-03CCF3EF92A2}" presName="rootText" presStyleLbl="node2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7311AE-F651-954F-9980-049B9EB596B3}" type="pres">
      <dgm:prSet presAssocID="{9FE61C84-3C8E-4B45-9CF4-03CCF3EF92A2}" presName="rootConnector" presStyleLbl="node2" presStyleIdx="4" presStyleCnt="8"/>
      <dgm:spPr/>
      <dgm:t>
        <a:bodyPr/>
        <a:lstStyle/>
        <a:p>
          <a:endParaRPr lang="en-US"/>
        </a:p>
      </dgm:t>
    </dgm:pt>
    <dgm:pt modelId="{CCAC38F6-35EA-DA4F-9BA6-1EF6C093009B}" type="pres">
      <dgm:prSet presAssocID="{9FE61C84-3C8E-4B45-9CF4-03CCF3EF92A2}" presName="hierChild4" presStyleCnt="0"/>
      <dgm:spPr/>
    </dgm:pt>
    <dgm:pt modelId="{CAB296CC-2026-5647-8C16-C901336A9071}" type="pres">
      <dgm:prSet presAssocID="{9FE61C84-3C8E-4B45-9CF4-03CCF3EF92A2}" presName="hierChild5" presStyleCnt="0"/>
      <dgm:spPr/>
    </dgm:pt>
    <dgm:pt modelId="{B5B54C06-BDE2-BE45-84F9-071C0DA1F023}" type="pres">
      <dgm:prSet presAssocID="{81EFA870-F98F-A74D-9FF6-9828DE230705}" presName="Name37" presStyleLbl="parChTrans1D2" presStyleIdx="5" presStyleCnt="8"/>
      <dgm:spPr/>
      <dgm:t>
        <a:bodyPr/>
        <a:lstStyle/>
        <a:p>
          <a:endParaRPr lang="en-US"/>
        </a:p>
      </dgm:t>
    </dgm:pt>
    <dgm:pt modelId="{1BDC5822-5D93-8A47-881D-7D1E3D181739}" type="pres">
      <dgm:prSet presAssocID="{F2DA3415-625C-2E45-A999-7326384E37BA}" presName="hierRoot2" presStyleCnt="0">
        <dgm:presLayoutVars>
          <dgm:hierBranch val="init"/>
        </dgm:presLayoutVars>
      </dgm:prSet>
      <dgm:spPr/>
    </dgm:pt>
    <dgm:pt modelId="{7B7090F4-83E9-6244-A231-4785EC798398}" type="pres">
      <dgm:prSet presAssocID="{F2DA3415-625C-2E45-A999-7326384E37BA}" presName="rootComposite" presStyleCnt="0"/>
      <dgm:spPr/>
    </dgm:pt>
    <dgm:pt modelId="{291B5B30-7AD5-284D-9209-05BEBA8BC7D3}" type="pres">
      <dgm:prSet presAssocID="{F2DA3415-625C-2E45-A999-7326384E37BA}" presName="rootText" presStyleLbl="node2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F1E9ED-F4C0-9844-9677-C1C3CFA09DD2}" type="pres">
      <dgm:prSet presAssocID="{F2DA3415-625C-2E45-A999-7326384E37BA}" presName="rootConnector" presStyleLbl="node2" presStyleIdx="5" presStyleCnt="8"/>
      <dgm:spPr/>
      <dgm:t>
        <a:bodyPr/>
        <a:lstStyle/>
        <a:p>
          <a:endParaRPr lang="en-US"/>
        </a:p>
      </dgm:t>
    </dgm:pt>
    <dgm:pt modelId="{9D1A698D-AB82-A74B-B7B9-08F98C13052E}" type="pres">
      <dgm:prSet presAssocID="{F2DA3415-625C-2E45-A999-7326384E37BA}" presName="hierChild4" presStyleCnt="0"/>
      <dgm:spPr/>
    </dgm:pt>
    <dgm:pt modelId="{AA662A15-4064-BB47-8345-A74690DFC937}" type="pres">
      <dgm:prSet presAssocID="{F2DA3415-625C-2E45-A999-7326384E37BA}" presName="hierChild5" presStyleCnt="0"/>
      <dgm:spPr/>
    </dgm:pt>
    <dgm:pt modelId="{74F3A2F2-7BCA-AE45-BC9D-B5226ADC05A3}" type="pres">
      <dgm:prSet presAssocID="{FD6D0250-C77B-3F4B-A08B-136B8FBD7440}" presName="Name37" presStyleLbl="parChTrans1D2" presStyleIdx="6" presStyleCnt="8"/>
      <dgm:spPr/>
      <dgm:t>
        <a:bodyPr/>
        <a:lstStyle/>
        <a:p>
          <a:endParaRPr lang="en-US"/>
        </a:p>
      </dgm:t>
    </dgm:pt>
    <dgm:pt modelId="{26ADCB0A-D76C-E34D-A8B8-F27FF1E341B6}" type="pres">
      <dgm:prSet presAssocID="{BE847DAB-3A58-224C-9999-39C5E2AD775E}" presName="hierRoot2" presStyleCnt="0">
        <dgm:presLayoutVars>
          <dgm:hierBranch val="init"/>
        </dgm:presLayoutVars>
      </dgm:prSet>
      <dgm:spPr/>
    </dgm:pt>
    <dgm:pt modelId="{BB099F21-03D7-8046-A779-35AAE6A18E31}" type="pres">
      <dgm:prSet presAssocID="{BE847DAB-3A58-224C-9999-39C5E2AD775E}" presName="rootComposite" presStyleCnt="0"/>
      <dgm:spPr/>
    </dgm:pt>
    <dgm:pt modelId="{336D982D-B160-114D-893E-79B21C7C03D3}" type="pres">
      <dgm:prSet presAssocID="{BE847DAB-3A58-224C-9999-39C5E2AD775E}" presName="rootText" presStyleLbl="node2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6AAAF7-D853-904F-A4EB-BA8FC5AAACB3}" type="pres">
      <dgm:prSet presAssocID="{BE847DAB-3A58-224C-9999-39C5E2AD775E}" presName="rootConnector" presStyleLbl="node2" presStyleIdx="6" presStyleCnt="8"/>
      <dgm:spPr/>
      <dgm:t>
        <a:bodyPr/>
        <a:lstStyle/>
        <a:p>
          <a:endParaRPr lang="en-US"/>
        </a:p>
      </dgm:t>
    </dgm:pt>
    <dgm:pt modelId="{80DC7E5C-DCC7-4247-9C72-68DB104CD64E}" type="pres">
      <dgm:prSet presAssocID="{BE847DAB-3A58-224C-9999-39C5E2AD775E}" presName="hierChild4" presStyleCnt="0"/>
      <dgm:spPr/>
    </dgm:pt>
    <dgm:pt modelId="{3786C5D8-03AF-AE4C-BD56-004308DF4565}" type="pres">
      <dgm:prSet presAssocID="{BE847DAB-3A58-224C-9999-39C5E2AD775E}" presName="hierChild5" presStyleCnt="0"/>
      <dgm:spPr/>
    </dgm:pt>
    <dgm:pt modelId="{E14BA0C6-9D6C-0849-BA1B-52E08EE376C2}" type="pres">
      <dgm:prSet presAssocID="{799DE816-8E10-AF41-9DB3-7FD191DF97C6}" presName="Name37" presStyleLbl="parChTrans1D2" presStyleIdx="7" presStyleCnt="8"/>
      <dgm:spPr/>
      <dgm:t>
        <a:bodyPr/>
        <a:lstStyle/>
        <a:p>
          <a:endParaRPr lang="en-US"/>
        </a:p>
      </dgm:t>
    </dgm:pt>
    <dgm:pt modelId="{37A976CE-93E5-124E-92BD-D491704BBC4C}" type="pres">
      <dgm:prSet presAssocID="{94BA3987-D898-FB4D-9942-A4CFDB98FED6}" presName="hierRoot2" presStyleCnt="0">
        <dgm:presLayoutVars>
          <dgm:hierBranch val="init"/>
        </dgm:presLayoutVars>
      </dgm:prSet>
      <dgm:spPr/>
    </dgm:pt>
    <dgm:pt modelId="{7444CD72-9147-464C-AA68-263C27EBEBCC}" type="pres">
      <dgm:prSet presAssocID="{94BA3987-D898-FB4D-9942-A4CFDB98FED6}" presName="rootComposite" presStyleCnt="0"/>
      <dgm:spPr/>
    </dgm:pt>
    <dgm:pt modelId="{1D17253B-7722-1344-8F4E-AB859C635884}" type="pres">
      <dgm:prSet presAssocID="{94BA3987-D898-FB4D-9942-A4CFDB98FED6}" presName="rootText" presStyleLbl="node2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DDB189-308D-0A45-8174-6B2F53D878DE}" type="pres">
      <dgm:prSet presAssocID="{94BA3987-D898-FB4D-9942-A4CFDB98FED6}" presName="rootConnector" presStyleLbl="node2" presStyleIdx="7" presStyleCnt="8"/>
      <dgm:spPr/>
      <dgm:t>
        <a:bodyPr/>
        <a:lstStyle/>
        <a:p>
          <a:endParaRPr lang="en-US"/>
        </a:p>
      </dgm:t>
    </dgm:pt>
    <dgm:pt modelId="{C7BACCAA-2BD3-FF40-9666-C5BBA27A2DFB}" type="pres">
      <dgm:prSet presAssocID="{94BA3987-D898-FB4D-9942-A4CFDB98FED6}" presName="hierChild4" presStyleCnt="0"/>
      <dgm:spPr/>
    </dgm:pt>
    <dgm:pt modelId="{7D751E94-6F25-D944-8210-B7FDE052BBF8}" type="pres">
      <dgm:prSet presAssocID="{B268505F-6B8B-2A43-B5EC-AC509B673678}" presName="Name37" presStyleLbl="parChTrans1D3" presStyleIdx="0" presStyleCnt="4"/>
      <dgm:spPr/>
      <dgm:t>
        <a:bodyPr/>
        <a:lstStyle/>
        <a:p>
          <a:endParaRPr lang="en-US"/>
        </a:p>
      </dgm:t>
    </dgm:pt>
    <dgm:pt modelId="{A0B50167-B754-A146-8BA5-54BB70B2B485}" type="pres">
      <dgm:prSet presAssocID="{B47EB38C-FE22-B049-A830-8C9560CE281D}" presName="hierRoot2" presStyleCnt="0">
        <dgm:presLayoutVars>
          <dgm:hierBranch val="init"/>
        </dgm:presLayoutVars>
      </dgm:prSet>
      <dgm:spPr/>
    </dgm:pt>
    <dgm:pt modelId="{B0AD9526-B111-D140-A2F7-779057D8BE48}" type="pres">
      <dgm:prSet presAssocID="{B47EB38C-FE22-B049-A830-8C9560CE281D}" presName="rootComposite" presStyleCnt="0"/>
      <dgm:spPr/>
    </dgm:pt>
    <dgm:pt modelId="{315226AE-90C5-1547-81D7-FDCA07B66BD7}" type="pres">
      <dgm:prSet presAssocID="{B47EB38C-FE22-B049-A830-8C9560CE281D}" presName="rootText" presStyleLbl="node3" presStyleIdx="0" presStyleCnt="4" custScaleX="71106" custScaleY="1216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C2EE36-6FAD-0341-BFCE-D2C2891B07E1}" type="pres">
      <dgm:prSet presAssocID="{B47EB38C-FE22-B049-A830-8C9560CE281D}" presName="rootConnector" presStyleLbl="node3" presStyleIdx="0" presStyleCnt="4"/>
      <dgm:spPr/>
      <dgm:t>
        <a:bodyPr/>
        <a:lstStyle/>
        <a:p>
          <a:endParaRPr lang="en-US"/>
        </a:p>
      </dgm:t>
    </dgm:pt>
    <dgm:pt modelId="{27700994-B8CC-1A42-AD5B-DD1013F53E1F}" type="pres">
      <dgm:prSet presAssocID="{B47EB38C-FE22-B049-A830-8C9560CE281D}" presName="hierChild4" presStyleCnt="0"/>
      <dgm:spPr/>
    </dgm:pt>
    <dgm:pt modelId="{1CCC0289-E37F-9A4A-A8BD-E14EF5DA57AD}" type="pres">
      <dgm:prSet presAssocID="{B47EB38C-FE22-B049-A830-8C9560CE281D}" presName="hierChild5" presStyleCnt="0"/>
      <dgm:spPr/>
    </dgm:pt>
    <dgm:pt modelId="{EBE62950-680E-F44B-9A05-D08BA333043C}" type="pres">
      <dgm:prSet presAssocID="{0FC3E73A-0CD9-F748-9719-41E92ECCB407}" presName="Name37" presStyleLbl="parChTrans1D3" presStyleIdx="1" presStyleCnt="4"/>
      <dgm:spPr/>
      <dgm:t>
        <a:bodyPr/>
        <a:lstStyle/>
        <a:p>
          <a:endParaRPr lang="en-US"/>
        </a:p>
      </dgm:t>
    </dgm:pt>
    <dgm:pt modelId="{5E343F59-047D-B947-A554-3FCDDD37F682}" type="pres">
      <dgm:prSet presAssocID="{7DB1EC28-594C-F34F-B033-07EDA68280D7}" presName="hierRoot2" presStyleCnt="0">
        <dgm:presLayoutVars>
          <dgm:hierBranch val="init"/>
        </dgm:presLayoutVars>
      </dgm:prSet>
      <dgm:spPr/>
    </dgm:pt>
    <dgm:pt modelId="{1E89B66F-4104-3741-889D-9303F43123ED}" type="pres">
      <dgm:prSet presAssocID="{7DB1EC28-594C-F34F-B033-07EDA68280D7}" presName="rootComposite" presStyleCnt="0"/>
      <dgm:spPr/>
    </dgm:pt>
    <dgm:pt modelId="{D7BE65BB-1CAD-454F-9C9D-8121EA38F51F}" type="pres">
      <dgm:prSet presAssocID="{7DB1EC28-594C-F34F-B033-07EDA68280D7}" presName="rootText" presStyleLbl="node3" presStyleIdx="1" presStyleCnt="4" custScaleX="83002" custScaleY="941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876F1C-C783-3B43-AC43-CE32B62DB10A}" type="pres">
      <dgm:prSet presAssocID="{7DB1EC28-594C-F34F-B033-07EDA68280D7}" presName="rootConnector" presStyleLbl="node3" presStyleIdx="1" presStyleCnt="4"/>
      <dgm:spPr/>
      <dgm:t>
        <a:bodyPr/>
        <a:lstStyle/>
        <a:p>
          <a:endParaRPr lang="en-US"/>
        </a:p>
      </dgm:t>
    </dgm:pt>
    <dgm:pt modelId="{0DFB16D4-F2F3-A847-A5D9-FB8E8A10E36E}" type="pres">
      <dgm:prSet presAssocID="{7DB1EC28-594C-F34F-B033-07EDA68280D7}" presName="hierChild4" presStyleCnt="0"/>
      <dgm:spPr/>
    </dgm:pt>
    <dgm:pt modelId="{B4B63601-29FA-654B-94E2-09FBCE9406FD}" type="pres">
      <dgm:prSet presAssocID="{7DB1EC28-594C-F34F-B033-07EDA68280D7}" presName="hierChild5" presStyleCnt="0"/>
      <dgm:spPr/>
    </dgm:pt>
    <dgm:pt modelId="{67F61D91-71C5-2B44-9575-91B9B55441E3}" type="pres">
      <dgm:prSet presAssocID="{41C5CBB5-682D-5F4C-A177-5C26A720D04E}" presName="Name37" presStyleLbl="parChTrans1D3" presStyleIdx="2" presStyleCnt="4"/>
      <dgm:spPr/>
      <dgm:t>
        <a:bodyPr/>
        <a:lstStyle/>
        <a:p>
          <a:endParaRPr lang="en-US"/>
        </a:p>
      </dgm:t>
    </dgm:pt>
    <dgm:pt modelId="{071692FD-7F39-DF40-860A-EA90261B47EA}" type="pres">
      <dgm:prSet presAssocID="{A5703250-F06F-CF4E-BCF4-9459976126DD}" presName="hierRoot2" presStyleCnt="0">
        <dgm:presLayoutVars>
          <dgm:hierBranch val="init"/>
        </dgm:presLayoutVars>
      </dgm:prSet>
      <dgm:spPr/>
    </dgm:pt>
    <dgm:pt modelId="{12A712C7-B03D-D745-8319-6CF55A3F9B43}" type="pres">
      <dgm:prSet presAssocID="{A5703250-F06F-CF4E-BCF4-9459976126DD}" presName="rootComposite" presStyleCnt="0"/>
      <dgm:spPr/>
    </dgm:pt>
    <dgm:pt modelId="{AF51C626-501A-3042-AA62-6EB643B85777}" type="pres">
      <dgm:prSet presAssocID="{A5703250-F06F-CF4E-BCF4-9459976126DD}" presName="rootText" presStyleLbl="node3" presStyleIdx="2" presStyleCnt="4" custScaleX="81305" custScaleY="10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DA26DA-7A42-8C44-9030-F289320F7B9D}" type="pres">
      <dgm:prSet presAssocID="{A5703250-F06F-CF4E-BCF4-9459976126DD}" presName="rootConnector" presStyleLbl="node3" presStyleIdx="2" presStyleCnt="4"/>
      <dgm:spPr/>
      <dgm:t>
        <a:bodyPr/>
        <a:lstStyle/>
        <a:p>
          <a:endParaRPr lang="en-US"/>
        </a:p>
      </dgm:t>
    </dgm:pt>
    <dgm:pt modelId="{28A78FFE-243B-2249-8129-B9CECD4DD9F7}" type="pres">
      <dgm:prSet presAssocID="{A5703250-F06F-CF4E-BCF4-9459976126DD}" presName="hierChild4" presStyleCnt="0"/>
      <dgm:spPr/>
    </dgm:pt>
    <dgm:pt modelId="{4D0250C4-56EA-C34A-9C34-0772BAD0A266}" type="pres">
      <dgm:prSet presAssocID="{A5703250-F06F-CF4E-BCF4-9459976126DD}" presName="hierChild5" presStyleCnt="0"/>
      <dgm:spPr/>
    </dgm:pt>
    <dgm:pt modelId="{B068CA1F-4B97-4B49-8069-F2653E3D42CA}" type="pres">
      <dgm:prSet presAssocID="{B4586393-4B81-754B-A391-0D7760407F8E}" presName="Name37" presStyleLbl="parChTrans1D3" presStyleIdx="3" presStyleCnt="4"/>
      <dgm:spPr/>
      <dgm:t>
        <a:bodyPr/>
        <a:lstStyle/>
        <a:p>
          <a:endParaRPr lang="en-US"/>
        </a:p>
      </dgm:t>
    </dgm:pt>
    <dgm:pt modelId="{128A2207-9248-5844-B189-898A2164F5A7}" type="pres">
      <dgm:prSet presAssocID="{6CC84077-A6BB-4846-A7C0-6F157E03E52C}" presName="hierRoot2" presStyleCnt="0">
        <dgm:presLayoutVars>
          <dgm:hierBranch val="init"/>
        </dgm:presLayoutVars>
      </dgm:prSet>
      <dgm:spPr/>
    </dgm:pt>
    <dgm:pt modelId="{14323114-BF31-6741-BC1A-38EC5C17AB15}" type="pres">
      <dgm:prSet presAssocID="{6CC84077-A6BB-4846-A7C0-6F157E03E52C}" presName="rootComposite" presStyleCnt="0"/>
      <dgm:spPr/>
    </dgm:pt>
    <dgm:pt modelId="{190CD1CD-25A7-9F42-8719-419E62D366E9}" type="pres">
      <dgm:prSet presAssocID="{6CC84077-A6BB-4846-A7C0-6F157E03E52C}" presName="rootText" presStyleLbl="node3" presStyleIdx="3" presStyleCnt="4" custScaleY="1559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D6F21F-88A6-2445-93D1-9C43DE85EEFF}" type="pres">
      <dgm:prSet presAssocID="{6CC84077-A6BB-4846-A7C0-6F157E03E52C}" presName="rootConnector" presStyleLbl="node3" presStyleIdx="3" presStyleCnt="4"/>
      <dgm:spPr/>
      <dgm:t>
        <a:bodyPr/>
        <a:lstStyle/>
        <a:p>
          <a:endParaRPr lang="en-US"/>
        </a:p>
      </dgm:t>
    </dgm:pt>
    <dgm:pt modelId="{585B092C-709B-1147-809D-408B78D7D8EA}" type="pres">
      <dgm:prSet presAssocID="{6CC84077-A6BB-4846-A7C0-6F157E03E52C}" presName="hierChild4" presStyleCnt="0"/>
      <dgm:spPr/>
    </dgm:pt>
    <dgm:pt modelId="{CF1DE714-DB29-E842-9249-E501AA0CB606}" type="pres">
      <dgm:prSet presAssocID="{6CC84077-A6BB-4846-A7C0-6F157E03E52C}" presName="hierChild5" presStyleCnt="0"/>
      <dgm:spPr/>
    </dgm:pt>
    <dgm:pt modelId="{738E279E-0DE7-E246-AF96-97113EFD7A75}" type="pres">
      <dgm:prSet presAssocID="{94BA3987-D898-FB4D-9942-A4CFDB98FED6}" presName="hierChild5" presStyleCnt="0"/>
      <dgm:spPr/>
    </dgm:pt>
    <dgm:pt modelId="{52645717-2085-1A43-BBEB-0156AC8C6A14}" type="pres">
      <dgm:prSet presAssocID="{55F53EAB-4631-3344-B334-B3AD79EAF476}" presName="hierChild3" presStyleCnt="0"/>
      <dgm:spPr/>
    </dgm:pt>
  </dgm:ptLst>
  <dgm:cxnLst>
    <dgm:cxn modelId="{0FA96144-31BE-6F4C-96B1-3319291AF497}" srcId="{94BA3987-D898-FB4D-9942-A4CFDB98FED6}" destId="{A5703250-F06F-CF4E-BCF4-9459976126DD}" srcOrd="2" destOrd="0" parTransId="{41C5CBB5-682D-5F4C-A177-5C26A720D04E}" sibTransId="{B24A2EF7-C4C1-954A-98AA-5E022FB5C4AA}"/>
    <dgm:cxn modelId="{CD11192F-81EA-4C4E-8B00-8A4B3CDD504E}" srcId="{55F53EAB-4631-3344-B334-B3AD79EAF476}" destId="{9FE61C84-3C8E-4B45-9CF4-03CCF3EF92A2}" srcOrd="4" destOrd="0" parTransId="{BE0FE4A7-FF62-5A45-8871-470C6E9C39FF}" sibTransId="{81EA2D27-DAC4-944B-8919-AC1074795472}"/>
    <dgm:cxn modelId="{94C0C273-572F-6F4B-AE1F-DAC79C4DB8F8}" type="presOf" srcId="{55F53EAB-4631-3344-B334-B3AD79EAF476}" destId="{A579F945-3D50-F442-8F54-995FA1E93D94}" srcOrd="1" destOrd="0" presId="urn:microsoft.com/office/officeart/2005/8/layout/orgChart1"/>
    <dgm:cxn modelId="{D8D99A6A-0C55-7E44-B99E-53522B58EA48}" srcId="{55F53EAB-4631-3344-B334-B3AD79EAF476}" destId="{23B4B871-990C-CA4A-A992-D3CBA9F3049E}" srcOrd="0" destOrd="0" parTransId="{FC365C22-9D15-D345-8387-6A08BF03BE7C}" sibTransId="{D14D3F19-B22B-5E43-BBE0-F3F4030AE3F7}"/>
    <dgm:cxn modelId="{D4604465-7267-324D-9063-40266D82D524}" type="presOf" srcId="{799DE816-8E10-AF41-9DB3-7FD191DF97C6}" destId="{E14BA0C6-9D6C-0849-BA1B-52E08EE376C2}" srcOrd="0" destOrd="0" presId="urn:microsoft.com/office/officeart/2005/8/layout/orgChart1"/>
    <dgm:cxn modelId="{1A69004F-AEE7-E24E-9B8C-C6B8D67F9737}" type="presOf" srcId="{81EFA870-F98F-A74D-9FF6-9828DE230705}" destId="{B5B54C06-BDE2-BE45-84F9-071C0DA1F023}" srcOrd="0" destOrd="0" presId="urn:microsoft.com/office/officeart/2005/8/layout/orgChart1"/>
    <dgm:cxn modelId="{8AE2B36A-67FA-DA4B-A68E-6C73EA93A36F}" type="presOf" srcId="{94BA3987-D898-FB4D-9942-A4CFDB98FED6}" destId="{1D17253B-7722-1344-8F4E-AB859C635884}" srcOrd="0" destOrd="0" presId="urn:microsoft.com/office/officeart/2005/8/layout/orgChart1"/>
    <dgm:cxn modelId="{B3BF9FA2-2A2F-DD41-BFC0-43095A845698}" srcId="{D5DB84DF-8D8C-2A49-A108-03B0730FDDDB}" destId="{55F53EAB-4631-3344-B334-B3AD79EAF476}" srcOrd="0" destOrd="0" parTransId="{1E9E3B35-6AF3-7841-8C33-42AE9F57DE77}" sibTransId="{28514D35-75B8-314B-9A44-D9211470DFEF}"/>
    <dgm:cxn modelId="{29412CF7-0331-CE41-82C9-C79DEF7A2BDA}" srcId="{55F53EAB-4631-3344-B334-B3AD79EAF476}" destId="{F2DA3415-625C-2E45-A999-7326384E37BA}" srcOrd="5" destOrd="0" parTransId="{81EFA870-F98F-A74D-9FF6-9828DE230705}" sibTransId="{4DA86666-3C65-7043-9DA0-AAFC44F3481A}"/>
    <dgm:cxn modelId="{8AE7D7F6-FA68-084C-983A-BD722535C1FB}" srcId="{55F53EAB-4631-3344-B334-B3AD79EAF476}" destId="{94BA3987-D898-FB4D-9942-A4CFDB98FED6}" srcOrd="7" destOrd="0" parTransId="{799DE816-8E10-AF41-9DB3-7FD191DF97C6}" sibTransId="{8B797ACC-6CDA-364E-8197-078F91F77D7D}"/>
    <dgm:cxn modelId="{9FBCA3B9-04F6-5F41-A079-AB7AE343C179}" type="presOf" srcId="{23B4B871-990C-CA4A-A992-D3CBA9F3049E}" destId="{C5D84BDD-A254-EB45-BEBF-97E9AB75C906}" srcOrd="0" destOrd="0" presId="urn:microsoft.com/office/officeart/2005/8/layout/orgChart1"/>
    <dgm:cxn modelId="{371D79B2-F232-0046-AB9B-33D77796D96C}" srcId="{94BA3987-D898-FB4D-9942-A4CFDB98FED6}" destId="{7DB1EC28-594C-F34F-B033-07EDA68280D7}" srcOrd="1" destOrd="0" parTransId="{0FC3E73A-0CD9-F748-9719-41E92ECCB407}" sibTransId="{B165304F-905F-C740-AA2B-C09174D10646}"/>
    <dgm:cxn modelId="{CD0E590A-3AA0-284B-94D7-E093A40C0B6B}" type="presOf" srcId="{0FC3E73A-0CD9-F748-9719-41E92ECCB407}" destId="{EBE62950-680E-F44B-9A05-D08BA333043C}" srcOrd="0" destOrd="0" presId="urn:microsoft.com/office/officeart/2005/8/layout/orgChart1"/>
    <dgm:cxn modelId="{91FAC6F2-0214-3E48-BE2B-475AC286AA60}" type="presOf" srcId="{D2547201-7638-2F47-BFCD-4D6115BD1346}" destId="{2D2F3D00-9740-C142-B1D4-C62B5CF5D964}" srcOrd="0" destOrd="0" presId="urn:microsoft.com/office/officeart/2005/8/layout/orgChart1"/>
    <dgm:cxn modelId="{7743DC88-3BD2-3E48-B090-8BE5DEE30E0A}" type="presOf" srcId="{D5DB84DF-8D8C-2A49-A108-03B0730FDDDB}" destId="{2D4A95DD-58E4-534E-80D4-6CE006D9E865}" srcOrd="0" destOrd="0" presId="urn:microsoft.com/office/officeart/2005/8/layout/orgChart1"/>
    <dgm:cxn modelId="{89A70B8B-706E-6242-943F-0218D7A70C88}" type="presOf" srcId="{7DB1EC28-594C-F34F-B033-07EDA68280D7}" destId="{D7BE65BB-1CAD-454F-9C9D-8121EA38F51F}" srcOrd="0" destOrd="0" presId="urn:microsoft.com/office/officeart/2005/8/layout/orgChart1"/>
    <dgm:cxn modelId="{98933640-B055-384B-9667-578AB819ED2F}" srcId="{55F53EAB-4631-3344-B334-B3AD79EAF476}" destId="{3B7C3B79-2BE1-AB48-9B11-617E583957F1}" srcOrd="1" destOrd="0" parTransId="{2EA178DE-3FBD-7641-8BDD-DF05550DA5A8}" sibTransId="{C1CE6D80-04FC-664E-BA5C-816D9BB70DD3}"/>
    <dgm:cxn modelId="{5E95EFDD-6B47-D14E-86CF-B43BEC115B34}" type="presOf" srcId="{41C5CBB5-682D-5F4C-A177-5C26A720D04E}" destId="{67F61D91-71C5-2B44-9575-91B9B55441E3}" srcOrd="0" destOrd="0" presId="urn:microsoft.com/office/officeart/2005/8/layout/orgChart1"/>
    <dgm:cxn modelId="{3BE6D191-AB85-5F47-A949-037F850DFA5D}" type="presOf" srcId="{3B7C3B79-2BE1-AB48-9B11-617E583957F1}" destId="{A93AA3EA-080B-FD4B-8FA8-D46A51EF94FD}" srcOrd="0" destOrd="0" presId="urn:microsoft.com/office/officeart/2005/8/layout/orgChart1"/>
    <dgm:cxn modelId="{63A11338-910C-FF42-88C1-CF2D3D362819}" type="presOf" srcId="{F2DA3415-625C-2E45-A999-7326384E37BA}" destId="{EFF1E9ED-F4C0-9844-9677-C1C3CFA09DD2}" srcOrd="1" destOrd="0" presId="urn:microsoft.com/office/officeart/2005/8/layout/orgChart1"/>
    <dgm:cxn modelId="{34D2C2D4-E811-1F40-B7CA-5C3314DAC884}" type="presOf" srcId="{2EA178DE-3FBD-7641-8BDD-DF05550DA5A8}" destId="{E1A4F3F8-32AB-FF4F-822C-A60D2A1CCAEA}" srcOrd="0" destOrd="0" presId="urn:microsoft.com/office/officeart/2005/8/layout/orgChart1"/>
    <dgm:cxn modelId="{E6C6F427-65F6-5040-ABD7-42C63F695749}" type="presOf" srcId="{94BA3987-D898-FB4D-9942-A4CFDB98FED6}" destId="{BCDDB189-308D-0A45-8174-6B2F53D878DE}" srcOrd="1" destOrd="0" presId="urn:microsoft.com/office/officeart/2005/8/layout/orgChart1"/>
    <dgm:cxn modelId="{5B4E98B1-0452-3D4D-AEC2-6EA5A8D58AB4}" srcId="{94BA3987-D898-FB4D-9942-A4CFDB98FED6}" destId="{B47EB38C-FE22-B049-A830-8C9560CE281D}" srcOrd="0" destOrd="0" parTransId="{B268505F-6B8B-2A43-B5EC-AC509B673678}" sibTransId="{27FB29D0-144E-5F41-AA6E-7F874E761C02}"/>
    <dgm:cxn modelId="{4786F689-4270-3248-BD95-66224E516727}" type="presOf" srcId="{1857A7E5-EEA3-6D44-ACB8-F63371023BEC}" destId="{92AFE7F5-E6F6-B248-B27C-CA3842D56902}" srcOrd="1" destOrd="0" presId="urn:microsoft.com/office/officeart/2005/8/layout/orgChart1"/>
    <dgm:cxn modelId="{C6352BE9-39CE-CF41-B27E-DE460B1E6B02}" srcId="{55F53EAB-4631-3344-B334-B3AD79EAF476}" destId="{BE847DAB-3A58-224C-9999-39C5E2AD775E}" srcOrd="6" destOrd="0" parTransId="{FD6D0250-C77B-3F4B-A08B-136B8FBD7440}" sibTransId="{58AFF131-CBFF-3342-82E0-20AC7C98A2C6}"/>
    <dgm:cxn modelId="{1E9EE9FF-236F-A642-BB74-5415C4F39829}" type="presOf" srcId="{FD6D0250-C77B-3F4B-A08B-136B8FBD7440}" destId="{74F3A2F2-7BCA-AE45-BC9D-B5226ADC05A3}" srcOrd="0" destOrd="0" presId="urn:microsoft.com/office/officeart/2005/8/layout/orgChart1"/>
    <dgm:cxn modelId="{C977F344-7DC0-2C4B-A571-EC198D7EEF89}" type="presOf" srcId="{5E701296-11F0-9748-AAEA-5214DE6F09CF}" destId="{83F9D214-5DD7-D14E-A416-7CBB40144654}" srcOrd="0" destOrd="0" presId="urn:microsoft.com/office/officeart/2005/8/layout/orgChart1"/>
    <dgm:cxn modelId="{93433F46-0A01-7B47-8F84-8F83EA147F45}" type="presOf" srcId="{3B7C3B79-2BE1-AB48-9B11-617E583957F1}" destId="{CD2AB63B-CB0C-2244-BA04-91390642F058}" srcOrd="1" destOrd="0" presId="urn:microsoft.com/office/officeart/2005/8/layout/orgChart1"/>
    <dgm:cxn modelId="{A7DB1A3A-F700-B54E-9294-5C6AD7688DF8}" type="presOf" srcId="{B47EB38C-FE22-B049-A830-8C9560CE281D}" destId="{C1C2EE36-6FAD-0341-BFCE-D2C2891B07E1}" srcOrd="1" destOrd="0" presId="urn:microsoft.com/office/officeart/2005/8/layout/orgChart1"/>
    <dgm:cxn modelId="{06305973-AE6B-6548-B00C-AECC215D0FBD}" type="presOf" srcId="{A5703250-F06F-CF4E-BCF4-9459976126DD}" destId="{38DA26DA-7A42-8C44-9030-F289320F7B9D}" srcOrd="1" destOrd="0" presId="urn:microsoft.com/office/officeart/2005/8/layout/orgChart1"/>
    <dgm:cxn modelId="{CD4957A4-F396-284F-A2E8-A8E3CBDCC0BF}" srcId="{55F53EAB-4631-3344-B334-B3AD79EAF476}" destId="{5E701296-11F0-9748-AAEA-5214DE6F09CF}" srcOrd="3" destOrd="0" parTransId="{D2547201-7638-2F47-BFCD-4D6115BD1346}" sibTransId="{56BECFA7-762E-C448-9B89-45EE322EFCCD}"/>
    <dgm:cxn modelId="{AA7B1F9F-BD3F-3646-8673-46E089BA0C2A}" type="presOf" srcId="{BE847DAB-3A58-224C-9999-39C5E2AD775E}" destId="{116AAAF7-D853-904F-A4EB-BA8FC5AAACB3}" srcOrd="1" destOrd="0" presId="urn:microsoft.com/office/officeart/2005/8/layout/orgChart1"/>
    <dgm:cxn modelId="{139A7F86-75C1-0540-90E2-55D396FD29BF}" type="presOf" srcId="{23B4B871-990C-CA4A-A992-D3CBA9F3049E}" destId="{704B2070-93EB-154F-80F8-E3C898D7F7FF}" srcOrd="1" destOrd="0" presId="urn:microsoft.com/office/officeart/2005/8/layout/orgChart1"/>
    <dgm:cxn modelId="{9983C482-84D3-AE41-A2A0-376B83F23138}" type="presOf" srcId="{B4586393-4B81-754B-A391-0D7760407F8E}" destId="{B068CA1F-4B97-4B49-8069-F2653E3D42CA}" srcOrd="0" destOrd="0" presId="urn:microsoft.com/office/officeart/2005/8/layout/orgChart1"/>
    <dgm:cxn modelId="{81D166ED-E9D4-9C42-9768-73D50D641E54}" type="presOf" srcId="{5E701296-11F0-9748-AAEA-5214DE6F09CF}" destId="{C8ABDA4E-3A84-F647-9A5C-42E830E6E1B5}" srcOrd="1" destOrd="0" presId="urn:microsoft.com/office/officeart/2005/8/layout/orgChart1"/>
    <dgm:cxn modelId="{F0FBD8D0-BE83-7747-938C-152DD69AC8B2}" type="presOf" srcId="{BE847DAB-3A58-224C-9999-39C5E2AD775E}" destId="{336D982D-B160-114D-893E-79B21C7C03D3}" srcOrd="0" destOrd="0" presId="urn:microsoft.com/office/officeart/2005/8/layout/orgChart1"/>
    <dgm:cxn modelId="{1A575495-30E0-2F48-B6F9-565B79D1BD5F}" type="presOf" srcId="{BE0FE4A7-FF62-5A45-8871-470C6E9C39FF}" destId="{18A626B1-0B98-964A-8569-3283713897B9}" srcOrd="0" destOrd="0" presId="urn:microsoft.com/office/officeart/2005/8/layout/orgChart1"/>
    <dgm:cxn modelId="{141B6662-4AA3-A44A-942A-9729B6331F92}" type="presOf" srcId="{FC365C22-9D15-D345-8387-6A08BF03BE7C}" destId="{4E88ADE8-DDC1-AA4B-A602-E6AF664FB584}" srcOrd="0" destOrd="0" presId="urn:microsoft.com/office/officeart/2005/8/layout/orgChart1"/>
    <dgm:cxn modelId="{6C80A513-C078-B741-ADCC-182D2F151093}" srcId="{94BA3987-D898-FB4D-9942-A4CFDB98FED6}" destId="{6CC84077-A6BB-4846-A7C0-6F157E03E52C}" srcOrd="3" destOrd="0" parTransId="{B4586393-4B81-754B-A391-0D7760407F8E}" sibTransId="{67F27E3E-50AA-304E-A5B3-1A75DDC7A266}"/>
    <dgm:cxn modelId="{00C5F15A-67BF-E948-9C26-011DE1269368}" type="presOf" srcId="{F2DA3415-625C-2E45-A999-7326384E37BA}" destId="{291B5B30-7AD5-284D-9209-05BEBA8BC7D3}" srcOrd="0" destOrd="0" presId="urn:microsoft.com/office/officeart/2005/8/layout/orgChart1"/>
    <dgm:cxn modelId="{229B5407-15A2-A142-91CC-A737A1730AA8}" type="presOf" srcId="{A5703250-F06F-CF4E-BCF4-9459976126DD}" destId="{AF51C626-501A-3042-AA62-6EB643B85777}" srcOrd="0" destOrd="0" presId="urn:microsoft.com/office/officeart/2005/8/layout/orgChart1"/>
    <dgm:cxn modelId="{B5B5B4EB-4FC5-5148-ADF7-5C9B31186F45}" type="presOf" srcId="{6CC84077-A6BB-4846-A7C0-6F157E03E52C}" destId="{190CD1CD-25A7-9F42-8719-419E62D366E9}" srcOrd="0" destOrd="0" presId="urn:microsoft.com/office/officeart/2005/8/layout/orgChart1"/>
    <dgm:cxn modelId="{7CFC3B9E-38EB-8B46-948F-1C45C1872BDA}" type="presOf" srcId="{B268505F-6B8B-2A43-B5EC-AC509B673678}" destId="{7D751E94-6F25-D944-8210-B7FDE052BBF8}" srcOrd="0" destOrd="0" presId="urn:microsoft.com/office/officeart/2005/8/layout/orgChart1"/>
    <dgm:cxn modelId="{32D63F67-F293-CA44-BF07-6360E4EC86D0}" type="presOf" srcId="{B47EB38C-FE22-B049-A830-8C9560CE281D}" destId="{315226AE-90C5-1547-81D7-FDCA07B66BD7}" srcOrd="0" destOrd="0" presId="urn:microsoft.com/office/officeart/2005/8/layout/orgChart1"/>
    <dgm:cxn modelId="{6111332D-D4D6-C84A-99A2-F0F47BD3B92E}" srcId="{55F53EAB-4631-3344-B334-B3AD79EAF476}" destId="{1857A7E5-EEA3-6D44-ACB8-F63371023BEC}" srcOrd="2" destOrd="0" parTransId="{1DCF061B-2475-E141-8540-44186E2E5485}" sibTransId="{A5B21DA3-2200-1741-874D-80084599CFEF}"/>
    <dgm:cxn modelId="{0B487367-0BA2-3340-933B-B8D37E8FCF33}" type="presOf" srcId="{55F53EAB-4631-3344-B334-B3AD79EAF476}" destId="{CDF35EAA-BF74-C24F-95B1-AC72F4C4C035}" srcOrd="0" destOrd="0" presId="urn:microsoft.com/office/officeart/2005/8/layout/orgChart1"/>
    <dgm:cxn modelId="{499DC078-FF66-B14F-8548-8013CA81D938}" type="presOf" srcId="{1DCF061B-2475-E141-8540-44186E2E5485}" destId="{D172E792-31BC-D54D-97F4-F2133BCDF40B}" srcOrd="0" destOrd="0" presId="urn:microsoft.com/office/officeart/2005/8/layout/orgChart1"/>
    <dgm:cxn modelId="{52B5E653-442C-A54F-93D2-E4F7BFAF8C9F}" type="presOf" srcId="{9FE61C84-3C8E-4B45-9CF4-03CCF3EF92A2}" destId="{337311AE-F651-954F-9980-049B9EB596B3}" srcOrd="1" destOrd="0" presId="urn:microsoft.com/office/officeart/2005/8/layout/orgChart1"/>
    <dgm:cxn modelId="{A1C2190A-C50C-8542-836A-015350476650}" type="presOf" srcId="{9FE61C84-3C8E-4B45-9CF4-03CCF3EF92A2}" destId="{B3D70A82-9B7C-8C41-B13F-C1E2D9020B3F}" srcOrd="0" destOrd="0" presId="urn:microsoft.com/office/officeart/2005/8/layout/orgChart1"/>
    <dgm:cxn modelId="{CEB5F72E-D992-A747-9AF2-E60E64730EBC}" type="presOf" srcId="{1857A7E5-EEA3-6D44-ACB8-F63371023BEC}" destId="{572440F9-A44B-BB46-B0F7-E6D3B8E6CFC9}" srcOrd="0" destOrd="0" presId="urn:microsoft.com/office/officeart/2005/8/layout/orgChart1"/>
    <dgm:cxn modelId="{2EBCCF55-58FA-E545-A5BA-DB187E4BCB9E}" type="presOf" srcId="{6CC84077-A6BB-4846-A7C0-6F157E03E52C}" destId="{F4D6F21F-88A6-2445-93D1-9C43DE85EEFF}" srcOrd="1" destOrd="0" presId="urn:microsoft.com/office/officeart/2005/8/layout/orgChart1"/>
    <dgm:cxn modelId="{15D91E07-E681-064C-955B-05FF70E65C0E}" type="presOf" srcId="{7DB1EC28-594C-F34F-B033-07EDA68280D7}" destId="{30876F1C-C783-3B43-AC43-CE32B62DB10A}" srcOrd="1" destOrd="0" presId="urn:microsoft.com/office/officeart/2005/8/layout/orgChart1"/>
    <dgm:cxn modelId="{E1F8B221-0DA9-A84D-B468-532EA7DB5748}" type="presParOf" srcId="{2D4A95DD-58E4-534E-80D4-6CE006D9E865}" destId="{51359691-9587-1F47-A916-D265479DE103}" srcOrd="0" destOrd="0" presId="urn:microsoft.com/office/officeart/2005/8/layout/orgChart1"/>
    <dgm:cxn modelId="{E420BEE3-66A4-884B-B545-CEA1E8E015BC}" type="presParOf" srcId="{51359691-9587-1F47-A916-D265479DE103}" destId="{51219668-E13A-004F-A798-253A15864F40}" srcOrd="0" destOrd="0" presId="urn:microsoft.com/office/officeart/2005/8/layout/orgChart1"/>
    <dgm:cxn modelId="{D7A40E88-A189-3D4C-A6E2-1D97478CC266}" type="presParOf" srcId="{51219668-E13A-004F-A798-253A15864F40}" destId="{CDF35EAA-BF74-C24F-95B1-AC72F4C4C035}" srcOrd="0" destOrd="0" presId="urn:microsoft.com/office/officeart/2005/8/layout/orgChart1"/>
    <dgm:cxn modelId="{8701D683-AE35-7C40-8FA8-4202274CF87C}" type="presParOf" srcId="{51219668-E13A-004F-A798-253A15864F40}" destId="{A579F945-3D50-F442-8F54-995FA1E93D94}" srcOrd="1" destOrd="0" presId="urn:microsoft.com/office/officeart/2005/8/layout/orgChart1"/>
    <dgm:cxn modelId="{B8E18B1B-A2D6-F54D-AC5C-EFFECB5E3750}" type="presParOf" srcId="{51359691-9587-1F47-A916-D265479DE103}" destId="{23023EA7-7111-5349-B084-B23FBA6FACEA}" srcOrd="1" destOrd="0" presId="urn:microsoft.com/office/officeart/2005/8/layout/orgChart1"/>
    <dgm:cxn modelId="{168C04B8-3C2C-7F4B-8B69-45F23DAF1721}" type="presParOf" srcId="{23023EA7-7111-5349-B084-B23FBA6FACEA}" destId="{4E88ADE8-DDC1-AA4B-A602-E6AF664FB584}" srcOrd="0" destOrd="0" presId="urn:microsoft.com/office/officeart/2005/8/layout/orgChart1"/>
    <dgm:cxn modelId="{E57C74C2-B511-9F45-8D66-F75874F89EE2}" type="presParOf" srcId="{23023EA7-7111-5349-B084-B23FBA6FACEA}" destId="{95C2D05A-3AF8-DB4F-8380-B9127E415BC0}" srcOrd="1" destOrd="0" presId="urn:microsoft.com/office/officeart/2005/8/layout/orgChart1"/>
    <dgm:cxn modelId="{C040E5BA-5788-8246-A194-04120EB2B44F}" type="presParOf" srcId="{95C2D05A-3AF8-DB4F-8380-B9127E415BC0}" destId="{9E96B09D-3C96-D549-AF0F-9A4714DCA2E1}" srcOrd="0" destOrd="0" presId="urn:microsoft.com/office/officeart/2005/8/layout/orgChart1"/>
    <dgm:cxn modelId="{FCEBC5CF-36B3-594D-8B57-6826EAF2E616}" type="presParOf" srcId="{9E96B09D-3C96-D549-AF0F-9A4714DCA2E1}" destId="{C5D84BDD-A254-EB45-BEBF-97E9AB75C906}" srcOrd="0" destOrd="0" presId="urn:microsoft.com/office/officeart/2005/8/layout/orgChart1"/>
    <dgm:cxn modelId="{CD284036-DBAE-134C-A687-37C4CA08D96C}" type="presParOf" srcId="{9E96B09D-3C96-D549-AF0F-9A4714DCA2E1}" destId="{704B2070-93EB-154F-80F8-E3C898D7F7FF}" srcOrd="1" destOrd="0" presId="urn:microsoft.com/office/officeart/2005/8/layout/orgChart1"/>
    <dgm:cxn modelId="{3BE4DF42-708D-B947-9D31-1DA2D3E6386D}" type="presParOf" srcId="{95C2D05A-3AF8-DB4F-8380-B9127E415BC0}" destId="{370FB8E7-63A2-1248-B9C1-C5385FD08806}" srcOrd="1" destOrd="0" presId="urn:microsoft.com/office/officeart/2005/8/layout/orgChart1"/>
    <dgm:cxn modelId="{FB278D3F-BEF9-C74C-9C7F-4B682981B628}" type="presParOf" srcId="{95C2D05A-3AF8-DB4F-8380-B9127E415BC0}" destId="{BC77E364-1F78-7742-9084-6F80B11EE359}" srcOrd="2" destOrd="0" presId="urn:microsoft.com/office/officeart/2005/8/layout/orgChart1"/>
    <dgm:cxn modelId="{EC377516-546D-C044-82B1-2847311A52BB}" type="presParOf" srcId="{23023EA7-7111-5349-B084-B23FBA6FACEA}" destId="{E1A4F3F8-32AB-FF4F-822C-A60D2A1CCAEA}" srcOrd="2" destOrd="0" presId="urn:microsoft.com/office/officeart/2005/8/layout/orgChart1"/>
    <dgm:cxn modelId="{93A971FE-A41D-984F-AE05-C2E25A97B2E8}" type="presParOf" srcId="{23023EA7-7111-5349-B084-B23FBA6FACEA}" destId="{D690AF06-FA6D-A040-A97C-749E4D7B4065}" srcOrd="3" destOrd="0" presId="urn:microsoft.com/office/officeart/2005/8/layout/orgChart1"/>
    <dgm:cxn modelId="{249B9A0E-1074-D147-A379-EC225144F23B}" type="presParOf" srcId="{D690AF06-FA6D-A040-A97C-749E4D7B4065}" destId="{DC2A9768-A2F9-B84D-AF62-5837EABDAE3C}" srcOrd="0" destOrd="0" presId="urn:microsoft.com/office/officeart/2005/8/layout/orgChart1"/>
    <dgm:cxn modelId="{24FAB9E3-1490-5647-8843-37DE66604D01}" type="presParOf" srcId="{DC2A9768-A2F9-B84D-AF62-5837EABDAE3C}" destId="{A93AA3EA-080B-FD4B-8FA8-D46A51EF94FD}" srcOrd="0" destOrd="0" presId="urn:microsoft.com/office/officeart/2005/8/layout/orgChart1"/>
    <dgm:cxn modelId="{80B34DBE-8A5D-944F-966D-672A57DFF384}" type="presParOf" srcId="{DC2A9768-A2F9-B84D-AF62-5837EABDAE3C}" destId="{CD2AB63B-CB0C-2244-BA04-91390642F058}" srcOrd="1" destOrd="0" presId="urn:microsoft.com/office/officeart/2005/8/layout/orgChart1"/>
    <dgm:cxn modelId="{4687B06A-265C-AF44-A2DC-0999D91B2996}" type="presParOf" srcId="{D690AF06-FA6D-A040-A97C-749E4D7B4065}" destId="{6AEDB601-98F3-C24D-908D-01FD0BC5FCAB}" srcOrd="1" destOrd="0" presId="urn:microsoft.com/office/officeart/2005/8/layout/orgChart1"/>
    <dgm:cxn modelId="{58ED5EAF-72C9-0F49-8613-A49BD8332D37}" type="presParOf" srcId="{D690AF06-FA6D-A040-A97C-749E4D7B4065}" destId="{E9132513-2584-8345-ABFF-F3AD2984915E}" srcOrd="2" destOrd="0" presId="urn:microsoft.com/office/officeart/2005/8/layout/orgChart1"/>
    <dgm:cxn modelId="{7A539BDA-ACCF-CE40-8C35-3ABF6649CF30}" type="presParOf" srcId="{23023EA7-7111-5349-B084-B23FBA6FACEA}" destId="{D172E792-31BC-D54D-97F4-F2133BCDF40B}" srcOrd="4" destOrd="0" presId="urn:microsoft.com/office/officeart/2005/8/layout/orgChart1"/>
    <dgm:cxn modelId="{8866264D-B2A1-1B45-9D06-11B9CBBC664D}" type="presParOf" srcId="{23023EA7-7111-5349-B084-B23FBA6FACEA}" destId="{0AB0F10E-94BB-0344-8BEB-C7D0DA3EAFC7}" srcOrd="5" destOrd="0" presId="urn:microsoft.com/office/officeart/2005/8/layout/orgChart1"/>
    <dgm:cxn modelId="{44684677-EC87-0B4A-9E15-CEFFEE410798}" type="presParOf" srcId="{0AB0F10E-94BB-0344-8BEB-C7D0DA3EAFC7}" destId="{4C0BE44E-C785-6548-9C47-407A9168D249}" srcOrd="0" destOrd="0" presId="urn:microsoft.com/office/officeart/2005/8/layout/orgChart1"/>
    <dgm:cxn modelId="{16B8ED02-0CE1-754C-A621-064C0C5D12C9}" type="presParOf" srcId="{4C0BE44E-C785-6548-9C47-407A9168D249}" destId="{572440F9-A44B-BB46-B0F7-E6D3B8E6CFC9}" srcOrd="0" destOrd="0" presId="urn:microsoft.com/office/officeart/2005/8/layout/orgChart1"/>
    <dgm:cxn modelId="{1CCAA011-BC22-7147-A268-94384D702F87}" type="presParOf" srcId="{4C0BE44E-C785-6548-9C47-407A9168D249}" destId="{92AFE7F5-E6F6-B248-B27C-CA3842D56902}" srcOrd="1" destOrd="0" presId="urn:microsoft.com/office/officeart/2005/8/layout/orgChart1"/>
    <dgm:cxn modelId="{29662591-9751-6346-9904-F5FC3E9BD1B3}" type="presParOf" srcId="{0AB0F10E-94BB-0344-8BEB-C7D0DA3EAFC7}" destId="{A4F1FFF2-9E1F-574A-907E-BBDE50E74949}" srcOrd="1" destOrd="0" presId="urn:microsoft.com/office/officeart/2005/8/layout/orgChart1"/>
    <dgm:cxn modelId="{7952B48D-75DE-3347-8AD0-7A5E8E17CF57}" type="presParOf" srcId="{0AB0F10E-94BB-0344-8BEB-C7D0DA3EAFC7}" destId="{B54AF9E3-5C45-434B-A803-83EF62676BE6}" srcOrd="2" destOrd="0" presId="urn:microsoft.com/office/officeart/2005/8/layout/orgChart1"/>
    <dgm:cxn modelId="{34A32BA6-8E12-FE49-85C1-130290BB16F9}" type="presParOf" srcId="{23023EA7-7111-5349-B084-B23FBA6FACEA}" destId="{2D2F3D00-9740-C142-B1D4-C62B5CF5D964}" srcOrd="6" destOrd="0" presId="urn:microsoft.com/office/officeart/2005/8/layout/orgChart1"/>
    <dgm:cxn modelId="{B3A9BDDE-B0B3-7944-9430-17CC9F331C00}" type="presParOf" srcId="{23023EA7-7111-5349-B084-B23FBA6FACEA}" destId="{C987BFE5-2A1E-C546-949A-91D506314B1F}" srcOrd="7" destOrd="0" presId="urn:microsoft.com/office/officeart/2005/8/layout/orgChart1"/>
    <dgm:cxn modelId="{0A9CC9D3-60EF-824C-B394-FA99E9711FE1}" type="presParOf" srcId="{C987BFE5-2A1E-C546-949A-91D506314B1F}" destId="{B21CE284-7C69-6F43-845D-AD1E1089791C}" srcOrd="0" destOrd="0" presId="urn:microsoft.com/office/officeart/2005/8/layout/orgChart1"/>
    <dgm:cxn modelId="{0E4C3A2C-7C76-9B43-837F-906552CADB97}" type="presParOf" srcId="{B21CE284-7C69-6F43-845D-AD1E1089791C}" destId="{83F9D214-5DD7-D14E-A416-7CBB40144654}" srcOrd="0" destOrd="0" presId="urn:microsoft.com/office/officeart/2005/8/layout/orgChart1"/>
    <dgm:cxn modelId="{84F8211E-6269-FF47-BF6B-E894E8CA546C}" type="presParOf" srcId="{B21CE284-7C69-6F43-845D-AD1E1089791C}" destId="{C8ABDA4E-3A84-F647-9A5C-42E830E6E1B5}" srcOrd="1" destOrd="0" presId="urn:microsoft.com/office/officeart/2005/8/layout/orgChart1"/>
    <dgm:cxn modelId="{BFBAA318-F818-7540-B620-B208E1A16C6A}" type="presParOf" srcId="{C987BFE5-2A1E-C546-949A-91D506314B1F}" destId="{7120999B-A3E5-BF4B-969A-877F5EAC7BC5}" srcOrd="1" destOrd="0" presId="urn:microsoft.com/office/officeart/2005/8/layout/orgChart1"/>
    <dgm:cxn modelId="{799446B1-9B43-414A-9F01-1EF5EE9D2E22}" type="presParOf" srcId="{C987BFE5-2A1E-C546-949A-91D506314B1F}" destId="{B6E09FDF-CF0A-5647-A22B-2EF7A7CC576C}" srcOrd="2" destOrd="0" presId="urn:microsoft.com/office/officeart/2005/8/layout/orgChart1"/>
    <dgm:cxn modelId="{B5B3073A-76A3-5A45-9376-F00DA839E021}" type="presParOf" srcId="{23023EA7-7111-5349-B084-B23FBA6FACEA}" destId="{18A626B1-0B98-964A-8569-3283713897B9}" srcOrd="8" destOrd="0" presId="urn:microsoft.com/office/officeart/2005/8/layout/orgChart1"/>
    <dgm:cxn modelId="{32BC4B4F-05A1-B14E-B101-7FB92DE54AEC}" type="presParOf" srcId="{23023EA7-7111-5349-B084-B23FBA6FACEA}" destId="{A7BECBC7-3F5B-D34F-BD6B-A836A8C1BF10}" srcOrd="9" destOrd="0" presId="urn:microsoft.com/office/officeart/2005/8/layout/orgChart1"/>
    <dgm:cxn modelId="{2B0C45AE-F3AA-7E43-AD6A-DD6D3B745CF4}" type="presParOf" srcId="{A7BECBC7-3F5B-D34F-BD6B-A836A8C1BF10}" destId="{FF52C987-51D7-864C-91C9-A592E8C3B1D3}" srcOrd="0" destOrd="0" presId="urn:microsoft.com/office/officeart/2005/8/layout/orgChart1"/>
    <dgm:cxn modelId="{301D140E-0550-BC45-90C1-2AD5CCF90945}" type="presParOf" srcId="{FF52C987-51D7-864C-91C9-A592E8C3B1D3}" destId="{B3D70A82-9B7C-8C41-B13F-C1E2D9020B3F}" srcOrd="0" destOrd="0" presId="urn:microsoft.com/office/officeart/2005/8/layout/orgChart1"/>
    <dgm:cxn modelId="{AAF16FF9-49E2-B24C-8328-6A69532C08C4}" type="presParOf" srcId="{FF52C987-51D7-864C-91C9-A592E8C3B1D3}" destId="{337311AE-F651-954F-9980-049B9EB596B3}" srcOrd="1" destOrd="0" presId="urn:microsoft.com/office/officeart/2005/8/layout/orgChart1"/>
    <dgm:cxn modelId="{8C54A4BE-6EE4-894D-9EE6-747D574DC766}" type="presParOf" srcId="{A7BECBC7-3F5B-D34F-BD6B-A836A8C1BF10}" destId="{CCAC38F6-35EA-DA4F-9BA6-1EF6C093009B}" srcOrd="1" destOrd="0" presId="urn:microsoft.com/office/officeart/2005/8/layout/orgChart1"/>
    <dgm:cxn modelId="{1DADF335-96CC-AC49-BF42-B7F34DDC919B}" type="presParOf" srcId="{A7BECBC7-3F5B-D34F-BD6B-A836A8C1BF10}" destId="{CAB296CC-2026-5647-8C16-C901336A9071}" srcOrd="2" destOrd="0" presId="urn:microsoft.com/office/officeart/2005/8/layout/orgChart1"/>
    <dgm:cxn modelId="{B2267028-565C-5D4D-8804-23EA46B7E7CF}" type="presParOf" srcId="{23023EA7-7111-5349-B084-B23FBA6FACEA}" destId="{B5B54C06-BDE2-BE45-84F9-071C0DA1F023}" srcOrd="10" destOrd="0" presId="urn:microsoft.com/office/officeart/2005/8/layout/orgChart1"/>
    <dgm:cxn modelId="{8B1914DD-08E0-614E-8D68-E41853254EAF}" type="presParOf" srcId="{23023EA7-7111-5349-B084-B23FBA6FACEA}" destId="{1BDC5822-5D93-8A47-881D-7D1E3D181739}" srcOrd="11" destOrd="0" presId="urn:microsoft.com/office/officeart/2005/8/layout/orgChart1"/>
    <dgm:cxn modelId="{555E5C94-D12F-1043-ADF9-1FBDD45A72AF}" type="presParOf" srcId="{1BDC5822-5D93-8A47-881D-7D1E3D181739}" destId="{7B7090F4-83E9-6244-A231-4785EC798398}" srcOrd="0" destOrd="0" presId="urn:microsoft.com/office/officeart/2005/8/layout/orgChart1"/>
    <dgm:cxn modelId="{E977764C-A17D-164F-A895-42D68E4662BB}" type="presParOf" srcId="{7B7090F4-83E9-6244-A231-4785EC798398}" destId="{291B5B30-7AD5-284D-9209-05BEBA8BC7D3}" srcOrd="0" destOrd="0" presId="urn:microsoft.com/office/officeart/2005/8/layout/orgChart1"/>
    <dgm:cxn modelId="{A836C03D-DB04-A64A-8F39-8D4A6C0E9E21}" type="presParOf" srcId="{7B7090F4-83E9-6244-A231-4785EC798398}" destId="{EFF1E9ED-F4C0-9844-9677-C1C3CFA09DD2}" srcOrd="1" destOrd="0" presId="urn:microsoft.com/office/officeart/2005/8/layout/orgChart1"/>
    <dgm:cxn modelId="{E59C9C15-B90A-4A4D-BF05-0A1D1A243BA6}" type="presParOf" srcId="{1BDC5822-5D93-8A47-881D-7D1E3D181739}" destId="{9D1A698D-AB82-A74B-B7B9-08F98C13052E}" srcOrd="1" destOrd="0" presId="urn:microsoft.com/office/officeart/2005/8/layout/orgChart1"/>
    <dgm:cxn modelId="{AE1EAE45-0CE0-FB4F-91CB-B6F2D8EB49DD}" type="presParOf" srcId="{1BDC5822-5D93-8A47-881D-7D1E3D181739}" destId="{AA662A15-4064-BB47-8345-A74690DFC937}" srcOrd="2" destOrd="0" presId="urn:microsoft.com/office/officeart/2005/8/layout/orgChart1"/>
    <dgm:cxn modelId="{4C09E05E-F42F-854A-8151-9C9A0E7FDB65}" type="presParOf" srcId="{23023EA7-7111-5349-B084-B23FBA6FACEA}" destId="{74F3A2F2-7BCA-AE45-BC9D-B5226ADC05A3}" srcOrd="12" destOrd="0" presId="urn:microsoft.com/office/officeart/2005/8/layout/orgChart1"/>
    <dgm:cxn modelId="{9760C06E-8326-B34C-B7D4-707AD5D28307}" type="presParOf" srcId="{23023EA7-7111-5349-B084-B23FBA6FACEA}" destId="{26ADCB0A-D76C-E34D-A8B8-F27FF1E341B6}" srcOrd="13" destOrd="0" presId="urn:microsoft.com/office/officeart/2005/8/layout/orgChart1"/>
    <dgm:cxn modelId="{32B51142-B78B-3E44-B245-F97C4F63270D}" type="presParOf" srcId="{26ADCB0A-D76C-E34D-A8B8-F27FF1E341B6}" destId="{BB099F21-03D7-8046-A779-35AAE6A18E31}" srcOrd="0" destOrd="0" presId="urn:microsoft.com/office/officeart/2005/8/layout/orgChart1"/>
    <dgm:cxn modelId="{28245320-8B08-1B4F-89E7-671630FE8B12}" type="presParOf" srcId="{BB099F21-03D7-8046-A779-35AAE6A18E31}" destId="{336D982D-B160-114D-893E-79B21C7C03D3}" srcOrd="0" destOrd="0" presId="urn:microsoft.com/office/officeart/2005/8/layout/orgChart1"/>
    <dgm:cxn modelId="{931A5675-ED50-1F49-B6C9-841EBB07FFC4}" type="presParOf" srcId="{BB099F21-03D7-8046-A779-35AAE6A18E31}" destId="{116AAAF7-D853-904F-A4EB-BA8FC5AAACB3}" srcOrd="1" destOrd="0" presId="urn:microsoft.com/office/officeart/2005/8/layout/orgChart1"/>
    <dgm:cxn modelId="{8FCAF669-2539-484D-A228-DB99E4ED381C}" type="presParOf" srcId="{26ADCB0A-D76C-E34D-A8B8-F27FF1E341B6}" destId="{80DC7E5C-DCC7-4247-9C72-68DB104CD64E}" srcOrd="1" destOrd="0" presId="urn:microsoft.com/office/officeart/2005/8/layout/orgChart1"/>
    <dgm:cxn modelId="{7B5EA5A1-951E-D343-8DA4-6704F2403B50}" type="presParOf" srcId="{26ADCB0A-D76C-E34D-A8B8-F27FF1E341B6}" destId="{3786C5D8-03AF-AE4C-BD56-004308DF4565}" srcOrd="2" destOrd="0" presId="urn:microsoft.com/office/officeart/2005/8/layout/orgChart1"/>
    <dgm:cxn modelId="{1A33D17D-2B86-3F42-A599-09733183BFE1}" type="presParOf" srcId="{23023EA7-7111-5349-B084-B23FBA6FACEA}" destId="{E14BA0C6-9D6C-0849-BA1B-52E08EE376C2}" srcOrd="14" destOrd="0" presId="urn:microsoft.com/office/officeart/2005/8/layout/orgChart1"/>
    <dgm:cxn modelId="{AC4F3598-41D1-3D4C-8CCC-446F961B3F9E}" type="presParOf" srcId="{23023EA7-7111-5349-B084-B23FBA6FACEA}" destId="{37A976CE-93E5-124E-92BD-D491704BBC4C}" srcOrd="15" destOrd="0" presId="urn:microsoft.com/office/officeart/2005/8/layout/orgChart1"/>
    <dgm:cxn modelId="{205FEBF5-C594-0445-9236-2A3D869D67CD}" type="presParOf" srcId="{37A976CE-93E5-124E-92BD-D491704BBC4C}" destId="{7444CD72-9147-464C-AA68-263C27EBEBCC}" srcOrd="0" destOrd="0" presId="urn:microsoft.com/office/officeart/2005/8/layout/orgChart1"/>
    <dgm:cxn modelId="{FCAF6741-01FD-674E-9FD8-7941F4392990}" type="presParOf" srcId="{7444CD72-9147-464C-AA68-263C27EBEBCC}" destId="{1D17253B-7722-1344-8F4E-AB859C635884}" srcOrd="0" destOrd="0" presId="urn:microsoft.com/office/officeart/2005/8/layout/orgChart1"/>
    <dgm:cxn modelId="{EA31D920-483A-DC41-AE62-74F4D48CE369}" type="presParOf" srcId="{7444CD72-9147-464C-AA68-263C27EBEBCC}" destId="{BCDDB189-308D-0A45-8174-6B2F53D878DE}" srcOrd="1" destOrd="0" presId="urn:microsoft.com/office/officeart/2005/8/layout/orgChart1"/>
    <dgm:cxn modelId="{D36CA345-E060-1547-B83F-751611E1FED7}" type="presParOf" srcId="{37A976CE-93E5-124E-92BD-D491704BBC4C}" destId="{C7BACCAA-2BD3-FF40-9666-C5BBA27A2DFB}" srcOrd="1" destOrd="0" presId="urn:microsoft.com/office/officeart/2005/8/layout/orgChart1"/>
    <dgm:cxn modelId="{CF45A336-2C84-254D-9433-82696B597669}" type="presParOf" srcId="{C7BACCAA-2BD3-FF40-9666-C5BBA27A2DFB}" destId="{7D751E94-6F25-D944-8210-B7FDE052BBF8}" srcOrd="0" destOrd="0" presId="urn:microsoft.com/office/officeart/2005/8/layout/orgChart1"/>
    <dgm:cxn modelId="{54A1A7A1-F6FB-4942-B557-5D43E08CA44E}" type="presParOf" srcId="{C7BACCAA-2BD3-FF40-9666-C5BBA27A2DFB}" destId="{A0B50167-B754-A146-8BA5-54BB70B2B485}" srcOrd="1" destOrd="0" presId="urn:microsoft.com/office/officeart/2005/8/layout/orgChart1"/>
    <dgm:cxn modelId="{31E73CA6-540E-C746-9E9B-CE3F6FDE435C}" type="presParOf" srcId="{A0B50167-B754-A146-8BA5-54BB70B2B485}" destId="{B0AD9526-B111-D140-A2F7-779057D8BE48}" srcOrd="0" destOrd="0" presId="urn:microsoft.com/office/officeart/2005/8/layout/orgChart1"/>
    <dgm:cxn modelId="{804EDC2A-19A4-DF49-A1E2-C8D2A1F42FD5}" type="presParOf" srcId="{B0AD9526-B111-D140-A2F7-779057D8BE48}" destId="{315226AE-90C5-1547-81D7-FDCA07B66BD7}" srcOrd="0" destOrd="0" presId="urn:microsoft.com/office/officeart/2005/8/layout/orgChart1"/>
    <dgm:cxn modelId="{2344C60F-43AE-3C4B-BCCF-298CDDF03ACB}" type="presParOf" srcId="{B0AD9526-B111-D140-A2F7-779057D8BE48}" destId="{C1C2EE36-6FAD-0341-BFCE-D2C2891B07E1}" srcOrd="1" destOrd="0" presId="urn:microsoft.com/office/officeart/2005/8/layout/orgChart1"/>
    <dgm:cxn modelId="{2BD36367-69FE-594E-B88A-183985B2E604}" type="presParOf" srcId="{A0B50167-B754-A146-8BA5-54BB70B2B485}" destId="{27700994-B8CC-1A42-AD5B-DD1013F53E1F}" srcOrd="1" destOrd="0" presId="urn:microsoft.com/office/officeart/2005/8/layout/orgChart1"/>
    <dgm:cxn modelId="{3FA916A0-F51F-D84E-BE91-4CFF55B33285}" type="presParOf" srcId="{A0B50167-B754-A146-8BA5-54BB70B2B485}" destId="{1CCC0289-E37F-9A4A-A8BD-E14EF5DA57AD}" srcOrd="2" destOrd="0" presId="urn:microsoft.com/office/officeart/2005/8/layout/orgChart1"/>
    <dgm:cxn modelId="{0FD69162-3334-D74B-9048-38EF999E5E05}" type="presParOf" srcId="{C7BACCAA-2BD3-FF40-9666-C5BBA27A2DFB}" destId="{EBE62950-680E-F44B-9A05-D08BA333043C}" srcOrd="2" destOrd="0" presId="urn:microsoft.com/office/officeart/2005/8/layout/orgChart1"/>
    <dgm:cxn modelId="{CC8F0239-01FF-4144-B262-B8BFDA8EA4EE}" type="presParOf" srcId="{C7BACCAA-2BD3-FF40-9666-C5BBA27A2DFB}" destId="{5E343F59-047D-B947-A554-3FCDDD37F682}" srcOrd="3" destOrd="0" presId="urn:microsoft.com/office/officeart/2005/8/layout/orgChart1"/>
    <dgm:cxn modelId="{73D1CBD9-0EF4-B648-A0DB-B79C0DA22649}" type="presParOf" srcId="{5E343F59-047D-B947-A554-3FCDDD37F682}" destId="{1E89B66F-4104-3741-889D-9303F43123ED}" srcOrd="0" destOrd="0" presId="urn:microsoft.com/office/officeart/2005/8/layout/orgChart1"/>
    <dgm:cxn modelId="{DE570469-F64D-1D42-8FE7-CE8232E0937A}" type="presParOf" srcId="{1E89B66F-4104-3741-889D-9303F43123ED}" destId="{D7BE65BB-1CAD-454F-9C9D-8121EA38F51F}" srcOrd="0" destOrd="0" presId="urn:microsoft.com/office/officeart/2005/8/layout/orgChart1"/>
    <dgm:cxn modelId="{01699B1D-E64E-1C47-9555-6E2F9BB6A865}" type="presParOf" srcId="{1E89B66F-4104-3741-889D-9303F43123ED}" destId="{30876F1C-C783-3B43-AC43-CE32B62DB10A}" srcOrd="1" destOrd="0" presId="urn:microsoft.com/office/officeart/2005/8/layout/orgChart1"/>
    <dgm:cxn modelId="{BD060E88-B3D8-8849-9556-39FB639284E6}" type="presParOf" srcId="{5E343F59-047D-B947-A554-3FCDDD37F682}" destId="{0DFB16D4-F2F3-A847-A5D9-FB8E8A10E36E}" srcOrd="1" destOrd="0" presId="urn:microsoft.com/office/officeart/2005/8/layout/orgChart1"/>
    <dgm:cxn modelId="{946923E6-C9BF-BD4B-8F83-C4715EDD44FA}" type="presParOf" srcId="{5E343F59-047D-B947-A554-3FCDDD37F682}" destId="{B4B63601-29FA-654B-94E2-09FBCE9406FD}" srcOrd="2" destOrd="0" presId="urn:microsoft.com/office/officeart/2005/8/layout/orgChart1"/>
    <dgm:cxn modelId="{AEE1B6C0-3DAE-0544-8DB6-F829AD7D8057}" type="presParOf" srcId="{C7BACCAA-2BD3-FF40-9666-C5BBA27A2DFB}" destId="{67F61D91-71C5-2B44-9575-91B9B55441E3}" srcOrd="4" destOrd="0" presId="urn:microsoft.com/office/officeart/2005/8/layout/orgChart1"/>
    <dgm:cxn modelId="{AEFC7D31-0BBD-974A-B412-8BB8DB515C18}" type="presParOf" srcId="{C7BACCAA-2BD3-FF40-9666-C5BBA27A2DFB}" destId="{071692FD-7F39-DF40-860A-EA90261B47EA}" srcOrd="5" destOrd="0" presId="urn:microsoft.com/office/officeart/2005/8/layout/orgChart1"/>
    <dgm:cxn modelId="{924E8682-BEC7-3E4D-A996-3A981FFC96E8}" type="presParOf" srcId="{071692FD-7F39-DF40-860A-EA90261B47EA}" destId="{12A712C7-B03D-D745-8319-6CF55A3F9B43}" srcOrd="0" destOrd="0" presId="urn:microsoft.com/office/officeart/2005/8/layout/orgChart1"/>
    <dgm:cxn modelId="{8398EDE9-D9C4-0D44-AE95-496C6CBC1C7F}" type="presParOf" srcId="{12A712C7-B03D-D745-8319-6CF55A3F9B43}" destId="{AF51C626-501A-3042-AA62-6EB643B85777}" srcOrd="0" destOrd="0" presId="urn:microsoft.com/office/officeart/2005/8/layout/orgChart1"/>
    <dgm:cxn modelId="{9DC0A5BC-1B29-5348-9ED3-1B56285E0243}" type="presParOf" srcId="{12A712C7-B03D-D745-8319-6CF55A3F9B43}" destId="{38DA26DA-7A42-8C44-9030-F289320F7B9D}" srcOrd="1" destOrd="0" presId="urn:microsoft.com/office/officeart/2005/8/layout/orgChart1"/>
    <dgm:cxn modelId="{898A50FF-70AE-1C45-A7C0-1052F7AD29C0}" type="presParOf" srcId="{071692FD-7F39-DF40-860A-EA90261B47EA}" destId="{28A78FFE-243B-2249-8129-B9CECD4DD9F7}" srcOrd="1" destOrd="0" presId="urn:microsoft.com/office/officeart/2005/8/layout/orgChart1"/>
    <dgm:cxn modelId="{BA5BC285-AED4-4F46-8BFD-2BDF66775CB1}" type="presParOf" srcId="{071692FD-7F39-DF40-860A-EA90261B47EA}" destId="{4D0250C4-56EA-C34A-9C34-0772BAD0A266}" srcOrd="2" destOrd="0" presId="urn:microsoft.com/office/officeart/2005/8/layout/orgChart1"/>
    <dgm:cxn modelId="{E3953D53-575C-C44F-99D5-71B384635171}" type="presParOf" srcId="{C7BACCAA-2BD3-FF40-9666-C5BBA27A2DFB}" destId="{B068CA1F-4B97-4B49-8069-F2653E3D42CA}" srcOrd="6" destOrd="0" presId="urn:microsoft.com/office/officeart/2005/8/layout/orgChart1"/>
    <dgm:cxn modelId="{9564808E-99F5-FF40-8772-3E6ABC67954D}" type="presParOf" srcId="{C7BACCAA-2BD3-FF40-9666-C5BBA27A2DFB}" destId="{128A2207-9248-5844-B189-898A2164F5A7}" srcOrd="7" destOrd="0" presId="urn:microsoft.com/office/officeart/2005/8/layout/orgChart1"/>
    <dgm:cxn modelId="{1A706026-9CE4-4443-829B-34FD2054955C}" type="presParOf" srcId="{128A2207-9248-5844-B189-898A2164F5A7}" destId="{14323114-BF31-6741-BC1A-38EC5C17AB15}" srcOrd="0" destOrd="0" presId="urn:microsoft.com/office/officeart/2005/8/layout/orgChart1"/>
    <dgm:cxn modelId="{28816775-C15E-8145-BD5B-338763A33C9F}" type="presParOf" srcId="{14323114-BF31-6741-BC1A-38EC5C17AB15}" destId="{190CD1CD-25A7-9F42-8719-419E62D366E9}" srcOrd="0" destOrd="0" presId="urn:microsoft.com/office/officeart/2005/8/layout/orgChart1"/>
    <dgm:cxn modelId="{50DE081C-D344-D846-B3E0-C70057265755}" type="presParOf" srcId="{14323114-BF31-6741-BC1A-38EC5C17AB15}" destId="{F4D6F21F-88A6-2445-93D1-9C43DE85EEFF}" srcOrd="1" destOrd="0" presId="urn:microsoft.com/office/officeart/2005/8/layout/orgChart1"/>
    <dgm:cxn modelId="{EA809FF7-4364-ED4F-AF05-51843BBAD5AF}" type="presParOf" srcId="{128A2207-9248-5844-B189-898A2164F5A7}" destId="{585B092C-709B-1147-809D-408B78D7D8EA}" srcOrd="1" destOrd="0" presId="urn:microsoft.com/office/officeart/2005/8/layout/orgChart1"/>
    <dgm:cxn modelId="{203B4596-3679-0A4D-9085-1C7F63B19A55}" type="presParOf" srcId="{128A2207-9248-5844-B189-898A2164F5A7}" destId="{CF1DE714-DB29-E842-9249-E501AA0CB606}" srcOrd="2" destOrd="0" presId="urn:microsoft.com/office/officeart/2005/8/layout/orgChart1"/>
    <dgm:cxn modelId="{84B863B0-BB1E-4F40-A640-FEDC8C1EC8B1}" type="presParOf" srcId="{37A976CE-93E5-124E-92BD-D491704BBC4C}" destId="{738E279E-0DE7-E246-AF96-97113EFD7A75}" srcOrd="2" destOrd="0" presId="urn:microsoft.com/office/officeart/2005/8/layout/orgChart1"/>
    <dgm:cxn modelId="{3C754775-8BF9-234F-B72E-C1837769A7FE}" type="presParOf" srcId="{51359691-9587-1F47-A916-D265479DE103}" destId="{52645717-2085-1A43-BBEB-0156AC8C6A1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8CA1F-4B97-4B49-8069-F2653E3D42CA}">
      <dsp:nvSpPr>
        <dsp:cNvPr id="0" name=""/>
        <dsp:cNvSpPr/>
      </dsp:nvSpPr>
      <dsp:spPr>
        <a:xfrm>
          <a:off x="7534056" y="2450070"/>
          <a:ext cx="131841" cy="2485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5157"/>
              </a:lnTo>
              <a:lnTo>
                <a:pt x="131841" y="248515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61D91-71C5-2B44-9575-91B9B55441E3}">
      <dsp:nvSpPr>
        <dsp:cNvPr id="0" name=""/>
        <dsp:cNvSpPr/>
      </dsp:nvSpPr>
      <dsp:spPr>
        <a:xfrm>
          <a:off x="7534056" y="2450070"/>
          <a:ext cx="131841" cy="1729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947"/>
              </a:lnTo>
              <a:lnTo>
                <a:pt x="131841" y="172994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62950-680E-F44B-9A05-D08BA333043C}">
      <dsp:nvSpPr>
        <dsp:cNvPr id="0" name=""/>
        <dsp:cNvSpPr/>
      </dsp:nvSpPr>
      <dsp:spPr>
        <a:xfrm>
          <a:off x="7534056" y="2450070"/>
          <a:ext cx="131841" cy="1110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641"/>
              </a:lnTo>
              <a:lnTo>
                <a:pt x="131841" y="111064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51E94-6F25-D944-8210-B7FDE052BBF8}">
      <dsp:nvSpPr>
        <dsp:cNvPr id="0" name=""/>
        <dsp:cNvSpPr/>
      </dsp:nvSpPr>
      <dsp:spPr>
        <a:xfrm>
          <a:off x="7534056" y="2450070"/>
          <a:ext cx="131841" cy="451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899"/>
              </a:lnTo>
              <a:lnTo>
                <a:pt x="131841" y="45189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BA0C6-9D6C-0849-BA1B-52E08EE376C2}">
      <dsp:nvSpPr>
        <dsp:cNvPr id="0" name=""/>
        <dsp:cNvSpPr/>
      </dsp:nvSpPr>
      <dsp:spPr>
        <a:xfrm>
          <a:off x="4163309" y="1826020"/>
          <a:ext cx="3722324" cy="18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289"/>
              </a:lnTo>
              <a:lnTo>
                <a:pt x="3722324" y="92289"/>
              </a:lnTo>
              <a:lnTo>
                <a:pt x="3722324" y="1845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3A2F2-7BCA-AE45-BC9D-B5226ADC05A3}">
      <dsp:nvSpPr>
        <dsp:cNvPr id="0" name=""/>
        <dsp:cNvSpPr/>
      </dsp:nvSpPr>
      <dsp:spPr>
        <a:xfrm>
          <a:off x="4163309" y="1826020"/>
          <a:ext cx="2658803" cy="18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289"/>
              </a:lnTo>
              <a:lnTo>
                <a:pt x="2658803" y="92289"/>
              </a:lnTo>
              <a:lnTo>
                <a:pt x="2658803" y="1845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54C06-BDE2-BE45-84F9-071C0DA1F023}">
      <dsp:nvSpPr>
        <dsp:cNvPr id="0" name=""/>
        <dsp:cNvSpPr/>
      </dsp:nvSpPr>
      <dsp:spPr>
        <a:xfrm>
          <a:off x="4163309" y="1826020"/>
          <a:ext cx="1595282" cy="18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289"/>
              </a:lnTo>
              <a:lnTo>
                <a:pt x="1595282" y="92289"/>
              </a:lnTo>
              <a:lnTo>
                <a:pt x="1595282" y="1845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626B1-0B98-964A-8569-3283713897B9}">
      <dsp:nvSpPr>
        <dsp:cNvPr id="0" name=""/>
        <dsp:cNvSpPr/>
      </dsp:nvSpPr>
      <dsp:spPr>
        <a:xfrm>
          <a:off x="4163309" y="1826020"/>
          <a:ext cx="531760" cy="18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289"/>
              </a:lnTo>
              <a:lnTo>
                <a:pt x="531760" y="92289"/>
              </a:lnTo>
              <a:lnTo>
                <a:pt x="531760" y="1845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F3D00-9740-C142-B1D4-C62B5CF5D964}">
      <dsp:nvSpPr>
        <dsp:cNvPr id="0" name=""/>
        <dsp:cNvSpPr/>
      </dsp:nvSpPr>
      <dsp:spPr>
        <a:xfrm>
          <a:off x="3631548" y="1826020"/>
          <a:ext cx="531760" cy="184578"/>
        </a:xfrm>
        <a:custGeom>
          <a:avLst/>
          <a:gdLst/>
          <a:ahLst/>
          <a:cxnLst/>
          <a:rect l="0" t="0" r="0" b="0"/>
          <a:pathLst>
            <a:path>
              <a:moveTo>
                <a:pt x="531760" y="0"/>
              </a:moveTo>
              <a:lnTo>
                <a:pt x="531760" y="92289"/>
              </a:lnTo>
              <a:lnTo>
                <a:pt x="0" y="92289"/>
              </a:lnTo>
              <a:lnTo>
                <a:pt x="0" y="1845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2E792-31BC-D54D-97F4-F2133BCDF40B}">
      <dsp:nvSpPr>
        <dsp:cNvPr id="0" name=""/>
        <dsp:cNvSpPr/>
      </dsp:nvSpPr>
      <dsp:spPr>
        <a:xfrm>
          <a:off x="2568027" y="1826020"/>
          <a:ext cx="1595282" cy="184578"/>
        </a:xfrm>
        <a:custGeom>
          <a:avLst/>
          <a:gdLst/>
          <a:ahLst/>
          <a:cxnLst/>
          <a:rect l="0" t="0" r="0" b="0"/>
          <a:pathLst>
            <a:path>
              <a:moveTo>
                <a:pt x="1595282" y="0"/>
              </a:moveTo>
              <a:lnTo>
                <a:pt x="1595282" y="92289"/>
              </a:lnTo>
              <a:lnTo>
                <a:pt x="0" y="92289"/>
              </a:lnTo>
              <a:lnTo>
                <a:pt x="0" y="1845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4F3F8-32AB-FF4F-822C-A60D2A1CCAEA}">
      <dsp:nvSpPr>
        <dsp:cNvPr id="0" name=""/>
        <dsp:cNvSpPr/>
      </dsp:nvSpPr>
      <dsp:spPr>
        <a:xfrm>
          <a:off x="1504505" y="1826020"/>
          <a:ext cx="2658803" cy="184578"/>
        </a:xfrm>
        <a:custGeom>
          <a:avLst/>
          <a:gdLst/>
          <a:ahLst/>
          <a:cxnLst/>
          <a:rect l="0" t="0" r="0" b="0"/>
          <a:pathLst>
            <a:path>
              <a:moveTo>
                <a:pt x="2658803" y="0"/>
              </a:moveTo>
              <a:lnTo>
                <a:pt x="2658803" y="92289"/>
              </a:lnTo>
              <a:lnTo>
                <a:pt x="0" y="92289"/>
              </a:lnTo>
              <a:lnTo>
                <a:pt x="0" y="1845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8ADE8-DDC1-AA4B-A602-E6AF664FB584}">
      <dsp:nvSpPr>
        <dsp:cNvPr id="0" name=""/>
        <dsp:cNvSpPr/>
      </dsp:nvSpPr>
      <dsp:spPr>
        <a:xfrm>
          <a:off x="440984" y="1826020"/>
          <a:ext cx="3722324" cy="184578"/>
        </a:xfrm>
        <a:custGeom>
          <a:avLst/>
          <a:gdLst/>
          <a:ahLst/>
          <a:cxnLst/>
          <a:rect l="0" t="0" r="0" b="0"/>
          <a:pathLst>
            <a:path>
              <a:moveTo>
                <a:pt x="3722324" y="0"/>
              </a:moveTo>
              <a:lnTo>
                <a:pt x="3722324" y="92289"/>
              </a:lnTo>
              <a:lnTo>
                <a:pt x="0" y="92289"/>
              </a:lnTo>
              <a:lnTo>
                <a:pt x="0" y="1845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35EAA-BF74-C24F-95B1-AC72F4C4C035}">
      <dsp:nvSpPr>
        <dsp:cNvPr id="0" name=""/>
        <dsp:cNvSpPr/>
      </dsp:nvSpPr>
      <dsp:spPr>
        <a:xfrm>
          <a:off x="2478638" y="834462"/>
          <a:ext cx="3369341" cy="9915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Accreditation Council for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Graduate Medical Education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(ACGME)</a:t>
          </a:r>
          <a:endParaRPr lang="en-US" sz="1800" kern="1200" dirty="0"/>
        </a:p>
      </dsp:txBody>
      <dsp:txXfrm>
        <a:off x="2478638" y="834462"/>
        <a:ext cx="3369341" cy="991557"/>
      </dsp:txXfrm>
    </dsp:sp>
    <dsp:sp modelId="{C5D84BDD-A254-EB45-BEBF-97E9AB75C906}">
      <dsp:nvSpPr>
        <dsp:cNvPr id="0" name=""/>
        <dsp:cNvSpPr/>
      </dsp:nvSpPr>
      <dsp:spPr>
        <a:xfrm>
          <a:off x="1512" y="2010598"/>
          <a:ext cx="878943" cy="439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AMA</a:t>
          </a:r>
          <a:endParaRPr lang="en-US" sz="1800" kern="1200" dirty="0"/>
        </a:p>
      </dsp:txBody>
      <dsp:txXfrm>
        <a:off x="1512" y="2010598"/>
        <a:ext cx="878943" cy="439471"/>
      </dsp:txXfrm>
    </dsp:sp>
    <dsp:sp modelId="{A93AA3EA-080B-FD4B-8FA8-D46A51EF94FD}">
      <dsp:nvSpPr>
        <dsp:cNvPr id="0" name=""/>
        <dsp:cNvSpPr/>
      </dsp:nvSpPr>
      <dsp:spPr>
        <a:xfrm>
          <a:off x="1065034" y="2010598"/>
          <a:ext cx="878943" cy="439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AHA</a:t>
          </a:r>
          <a:endParaRPr lang="en-US" sz="1800" kern="1200" dirty="0"/>
        </a:p>
      </dsp:txBody>
      <dsp:txXfrm>
        <a:off x="1065034" y="2010598"/>
        <a:ext cx="878943" cy="439471"/>
      </dsp:txXfrm>
    </dsp:sp>
    <dsp:sp modelId="{572440F9-A44B-BB46-B0F7-E6D3B8E6CFC9}">
      <dsp:nvSpPr>
        <dsp:cNvPr id="0" name=""/>
        <dsp:cNvSpPr/>
      </dsp:nvSpPr>
      <dsp:spPr>
        <a:xfrm>
          <a:off x="2128555" y="2010598"/>
          <a:ext cx="878943" cy="439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AAMC</a:t>
          </a:r>
          <a:endParaRPr lang="en-US" sz="1800" kern="1200" dirty="0"/>
        </a:p>
      </dsp:txBody>
      <dsp:txXfrm>
        <a:off x="2128555" y="2010598"/>
        <a:ext cx="878943" cy="439471"/>
      </dsp:txXfrm>
    </dsp:sp>
    <dsp:sp modelId="{83F9D214-5DD7-D14E-A416-7CBB40144654}">
      <dsp:nvSpPr>
        <dsp:cNvPr id="0" name=""/>
        <dsp:cNvSpPr/>
      </dsp:nvSpPr>
      <dsp:spPr>
        <a:xfrm>
          <a:off x="3192076" y="2010598"/>
          <a:ext cx="878943" cy="439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NBME</a:t>
          </a:r>
          <a:endParaRPr lang="en-US" sz="1800" kern="1200" dirty="0"/>
        </a:p>
      </dsp:txBody>
      <dsp:txXfrm>
        <a:off x="3192076" y="2010598"/>
        <a:ext cx="878943" cy="439471"/>
      </dsp:txXfrm>
    </dsp:sp>
    <dsp:sp modelId="{B3D70A82-9B7C-8C41-B13F-C1E2D9020B3F}">
      <dsp:nvSpPr>
        <dsp:cNvPr id="0" name=""/>
        <dsp:cNvSpPr/>
      </dsp:nvSpPr>
      <dsp:spPr>
        <a:xfrm>
          <a:off x="4255598" y="2010598"/>
          <a:ext cx="878943" cy="439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CMSS</a:t>
          </a:r>
          <a:endParaRPr lang="en-US" sz="1800" kern="1200" dirty="0"/>
        </a:p>
      </dsp:txBody>
      <dsp:txXfrm>
        <a:off x="4255598" y="2010598"/>
        <a:ext cx="878943" cy="439471"/>
      </dsp:txXfrm>
    </dsp:sp>
    <dsp:sp modelId="{291B5B30-7AD5-284D-9209-05BEBA8BC7D3}">
      <dsp:nvSpPr>
        <dsp:cNvPr id="0" name=""/>
        <dsp:cNvSpPr/>
      </dsp:nvSpPr>
      <dsp:spPr>
        <a:xfrm>
          <a:off x="5319119" y="2010598"/>
          <a:ext cx="878943" cy="439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AOA</a:t>
          </a:r>
          <a:endParaRPr lang="en-US" sz="1800" kern="1200" dirty="0"/>
        </a:p>
      </dsp:txBody>
      <dsp:txXfrm>
        <a:off x="5319119" y="2010598"/>
        <a:ext cx="878943" cy="439471"/>
      </dsp:txXfrm>
    </dsp:sp>
    <dsp:sp modelId="{336D982D-B160-114D-893E-79B21C7C03D3}">
      <dsp:nvSpPr>
        <dsp:cNvPr id="0" name=""/>
        <dsp:cNvSpPr/>
      </dsp:nvSpPr>
      <dsp:spPr>
        <a:xfrm>
          <a:off x="6382640" y="2010598"/>
          <a:ext cx="878943" cy="439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AACOM</a:t>
          </a:r>
          <a:endParaRPr lang="en-US" sz="1800" kern="1200" dirty="0"/>
        </a:p>
      </dsp:txBody>
      <dsp:txXfrm>
        <a:off x="6382640" y="2010598"/>
        <a:ext cx="878943" cy="439471"/>
      </dsp:txXfrm>
    </dsp:sp>
    <dsp:sp modelId="{1D17253B-7722-1344-8F4E-AB859C635884}">
      <dsp:nvSpPr>
        <dsp:cNvPr id="0" name=""/>
        <dsp:cNvSpPr/>
      </dsp:nvSpPr>
      <dsp:spPr>
        <a:xfrm>
          <a:off x="7446162" y="2010598"/>
          <a:ext cx="878943" cy="439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ABMS</a:t>
          </a:r>
          <a:endParaRPr lang="en-US" sz="1800" kern="1200" dirty="0"/>
        </a:p>
      </dsp:txBody>
      <dsp:txXfrm>
        <a:off x="7446162" y="2010598"/>
        <a:ext cx="878943" cy="439471"/>
      </dsp:txXfrm>
    </dsp:sp>
    <dsp:sp modelId="{315226AE-90C5-1547-81D7-FDCA07B66BD7}">
      <dsp:nvSpPr>
        <dsp:cNvPr id="0" name=""/>
        <dsp:cNvSpPr/>
      </dsp:nvSpPr>
      <dsp:spPr>
        <a:xfrm>
          <a:off x="7665898" y="2634648"/>
          <a:ext cx="624981" cy="534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ABIM</a:t>
          </a:r>
          <a:endParaRPr lang="en-US" sz="1800" kern="1200" dirty="0"/>
        </a:p>
      </dsp:txBody>
      <dsp:txXfrm>
        <a:off x="7665898" y="2634648"/>
        <a:ext cx="624981" cy="534643"/>
      </dsp:txXfrm>
    </dsp:sp>
    <dsp:sp modelId="{D7BE65BB-1CAD-454F-9C9D-8121EA38F51F}">
      <dsp:nvSpPr>
        <dsp:cNvPr id="0" name=""/>
        <dsp:cNvSpPr/>
      </dsp:nvSpPr>
      <dsp:spPr>
        <a:xfrm>
          <a:off x="7665898" y="3353869"/>
          <a:ext cx="729540" cy="4136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ABFP</a:t>
          </a:r>
          <a:endParaRPr lang="en-US" sz="1800" kern="1200" dirty="0"/>
        </a:p>
      </dsp:txBody>
      <dsp:txXfrm>
        <a:off x="7665898" y="3353869"/>
        <a:ext cx="729540" cy="413683"/>
      </dsp:txXfrm>
    </dsp:sp>
    <dsp:sp modelId="{AF51C626-501A-3042-AA62-6EB643B85777}">
      <dsp:nvSpPr>
        <dsp:cNvPr id="0" name=""/>
        <dsp:cNvSpPr/>
      </dsp:nvSpPr>
      <dsp:spPr>
        <a:xfrm>
          <a:off x="7665898" y="3952131"/>
          <a:ext cx="714624" cy="4557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ABP</a:t>
          </a:r>
          <a:endParaRPr lang="en-US" sz="1800" kern="1200" dirty="0"/>
        </a:p>
      </dsp:txBody>
      <dsp:txXfrm>
        <a:off x="7665898" y="3952131"/>
        <a:ext cx="714624" cy="455771"/>
      </dsp:txXfrm>
    </dsp:sp>
    <dsp:sp modelId="{190CD1CD-25A7-9F42-8719-419E62D366E9}">
      <dsp:nvSpPr>
        <dsp:cNvPr id="0" name=""/>
        <dsp:cNvSpPr/>
      </dsp:nvSpPr>
      <dsp:spPr>
        <a:xfrm>
          <a:off x="7665898" y="4592481"/>
          <a:ext cx="878943" cy="6854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smtClean="0"/>
            <a:t>19 more…</a:t>
          </a:r>
          <a:endParaRPr lang="en-US" sz="1800" kern="1200" dirty="0"/>
        </a:p>
      </dsp:txBody>
      <dsp:txXfrm>
        <a:off x="7665898" y="4592481"/>
        <a:ext cx="878943" cy="685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300000"/>
              </a:schemeClr>
            </a:gs>
            <a:gs pos="46000">
              <a:schemeClr val="bg1">
                <a:tint val="100000"/>
                <a:satMod val="300000"/>
              </a:schemeClr>
            </a:gs>
            <a:gs pos="64000">
              <a:schemeClr val="bg2">
                <a:tint val="100000"/>
                <a:shade val="100000"/>
                <a:satMod val="100000"/>
              </a:schemeClr>
            </a:gs>
            <a:gs pos="100000">
              <a:schemeClr val="bg2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51" y="343647"/>
            <a:ext cx="5386795" cy="2332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2119" y="5169647"/>
            <a:ext cx="50263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Westby G. Fisher, MD, FACC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Library of Congress, 2 Feb 2017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647" y="3257176"/>
            <a:ext cx="649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US Physician Credentialing and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ABMS Maintenance of Certification:</a:t>
            </a:r>
          </a:p>
          <a:p>
            <a:pPr algn="ctr"/>
            <a:r>
              <a:rPr lang="en-US" sz="2400" dirty="0" smtClean="0"/>
              <a:t>Medicine’s House of Cards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95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IRS Form 990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Where and When as ABIM Foundation Created?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BIMF20139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9216"/>
          <a:stretch>
            <a:fillRect/>
          </a:stretch>
        </p:blipFill>
        <p:spPr>
          <a:xfrm>
            <a:off x="457200" y="189902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710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Where and When was ABIM Foundation Created?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BIMFoundationOrig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3191"/>
          <a:stretch>
            <a:fillRect/>
          </a:stretch>
        </p:blipFill>
        <p:spPr>
          <a:xfrm>
            <a:off x="342137" y="1600200"/>
            <a:ext cx="8637510" cy="4750298"/>
          </a:xfrm>
        </p:spPr>
      </p:pic>
      <p:sp>
        <p:nvSpPr>
          <p:cNvPr id="5" name="TextBox 4"/>
          <p:cNvSpPr txBox="1"/>
          <p:nvPr/>
        </p:nvSpPr>
        <p:spPr>
          <a:xfrm>
            <a:off x="5863167" y="3200588"/>
            <a:ext cx="2180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Created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10/17/1989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rgbClr val="FF0000"/>
                </a:solidFill>
              </a:rPr>
              <a:t>n PA</a:t>
            </a:r>
          </a:p>
        </p:txBody>
      </p:sp>
    </p:spTree>
    <p:extLst>
      <p:ext uri="{BB962C8B-B14F-4D97-AF65-F5344CB8AC3E}">
        <p14:creationId xmlns:p14="http://schemas.microsoft.com/office/powerpoint/2010/main" val="15352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How </a:t>
            </a:r>
            <a:r>
              <a:rPr lang="en-US" sz="3200" dirty="0">
                <a:solidFill>
                  <a:srgbClr val="FFFF00"/>
                </a:solidFill>
              </a:rPr>
              <a:t>m</a:t>
            </a:r>
            <a:r>
              <a:rPr lang="en-US" sz="3200" dirty="0" smtClean="0">
                <a:solidFill>
                  <a:srgbClr val="FFFF00"/>
                </a:solidFill>
              </a:rPr>
              <a:t>uch money did ABIM Foundation have the year it was “created” in 1999?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BIMF_FY1999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03" r="-28703"/>
          <a:stretch>
            <a:fillRect/>
          </a:stretch>
        </p:blipFill>
        <p:spPr>
          <a:xfrm>
            <a:off x="1643529" y="1600200"/>
            <a:ext cx="6206564" cy="5125937"/>
          </a:xfrm>
        </p:spPr>
      </p:pic>
      <p:sp>
        <p:nvSpPr>
          <p:cNvPr id="6" name="Donut 5"/>
          <p:cNvSpPr/>
          <p:nvPr/>
        </p:nvSpPr>
        <p:spPr>
          <a:xfrm>
            <a:off x="5289177" y="6021294"/>
            <a:ext cx="1434353" cy="600254"/>
          </a:xfrm>
          <a:prstGeom prst="donut">
            <a:avLst>
              <a:gd name="adj" fmla="val 350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1647" y="4967971"/>
            <a:ext cx="297329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$59,618,428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IM2007Gr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" y="2013181"/>
            <a:ext cx="8784167" cy="29509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000" y="200880"/>
            <a:ext cx="810683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From IRS Form 990s: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Why Testing Fees Are Going </a:t>
            </a:r>
            <a:r>
              <a:rPr lang="en-US" sz="3600" dirty="0">
                <a:solidFill>
                  <a:srgbClr val="FFFF00"/>
                </a:solidFill>
              </a:rPr>
              <a:t>to </a:t>
            </a:r>
            <a:endParaRPr lang="en-US" sz="36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ABIM Foundation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7616" y="4240651"/>
            <a:ext cx="3910540" cy="2014936"/>
            <a:chOff x="367616" y="4240651"/>
            <a:chExt cx="3910540" cy="2014936"/>
          </a:xfrm>
        </p:grpSpPr>
        <p:sp>
          <p:nvSpPr>
            <p:cNvPr id="4" name="Up Arrow 3"/>
            <p:cNvSpPr/>
            <p:nvPr/>
          </p:nvSpPr>
          <p:spPr>
            <a:xfrm>
              <a:off x="1821927" y="4240651"/>
              <a:ext cx="606817" cy="1464135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67616" y="5793922"/>
              <a:ext cx="3910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Self-proclaimed “research”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93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More “Research” at the ABIM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Right Arrow 5"/>
          <p:cNvSpPr/>
          <p:nvPr/>
        </p:nvSpPr>
        <p:spPr>
          <a:xfrm>
            <a:off x="1768840" y="4377127"/>
            <a:ext cx="1124262" cy="269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lmontRe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8" y="222843"/>
            <a:ext cx="8491297" cy="64296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04847" y="2696403"/>
            <a:ext cx="5214001" cy="3409502"/>
            <a:chOff x="1804847" y="2696403"/>
            <a:chExt cx="5214001" cy="3409502"/>
          </a:xfrm>
        </p:grpSpPr>
        <p:sp>
          <p:nvSpPr>
            <p:cNvPr id="5" name="Rounded Rectangle 4"/>
            <p:cNvSpPr/>
            <p:nvPr/>
          </p:nvSpPr>
          <p:spPr>
            <a:xfrm>
              <a:off x="1804847" y="2696403"/>
              <a:ext cx="5214001" cy="34095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73847" y="3142089"/>
              <a:ext cx="354284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Respect for Persons</a:t>
              </a:r>
            </a:p>
            <a:p>
              <a:endParaRPr lang="en-US" sz="2800" dirty="0"/>
            </a:p>
            <a:p>
              <a:r>
                <a:rPr lang="en-US" sz="2800" dirty="0" smtClean="0"/>
                <a:t>Beneficence</a:t>
              </a:r>
            </a:p>
            <a:p>
              <a:endParaRPr lang="en-US" sz="2800" dirty="0"/>
            </a:p>
            <a:p>
              <a:r>
                <a:rPr lang="en-US" sz="2800" dirty="0" smtClean="0"/>
                <a:t>Justice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7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WesABIMF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2072"/>
          <a:stretch>
            <a:fillRect/>
          </a:stretch>
        </p:blipFill>
        <p:spPr>
          <a:xfrm>
            <a:off x="2764703" y="1378321"/>
            <a:ext cx="3604837" cy="17442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5" y="3262488"/>
            <a:ext cx="2921315" cy="1949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173" y="3262488"/>
            <a:ext cx="2871340" cy="1916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858" y="3262488"/>
            <a:ext cx="3173441" cy="2959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5231471"/>
            <a:ext cx="2383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Chauffeur-driven</a:t>
            </a:r>
          </a:p>
          <a:p>
            <a:pPr algn="ctr"/>
            <a:r>
              <a:rPr lang="en-US" dirty="0" smtClean="0"/>
              <a:t>BMW  7-series </a:t>
            </a:r>
          </a:p>
          <a:p>
            <a:pPr algn="ctr"/>
            <a:r>
              <a:rPr lang="en-US" dirty="0" smtClean="0"/>
              <a:t>Town Car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32593" y="5231471"/>
            <a:ext cx="11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Concierge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4353" y="149902"/>
            <a:ext cx="89411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ABIM Foundation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Real Estate Investment Research in 2007?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9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ABIM Foundation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Retirement Fund Research?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74" y="1099397"/>
            <a:ext cx="8522446" cy="137486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2014, </a:t>
            </a:r>
            <a:r>
              <a:rPr lang="en-US" sz="2800" dirty="0" smtClean="0">
                <a:solidFill>
                  <a:srgbClr val="FFFF00"/>
                </a:solidFill>
              </a:rPr>
              <a:t>$6,516,936 </a:t>
            </a:r>
            <a:r>
              <a:rPr lang="en-US" sz="2800" dirty="0" smtClean="0"/>
              <a:t>were invested in Cayman Islands:</a:t>
            </a:r>
            <a:endParaRPr lang="en-US" sz="2800" dirty="0"/>
          </a:p>
        </p:txBody>
      </p:sp>
      <p:pic>
        <p:nvPicPr>
          <p:cNvPr id="4" name="Picture 3" descr="CaymanIsland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6" y="3174131"/>
            <a:ext cx="3075641" cy="2171571"/>
          </a:xfrm>
          <a:prstGeom prst="rect">
            <a:avLst/>
          </a:prstGeom>
        </p:spPr>
      </p:pic>
      <p:pic>
        <p:nvPicPr>
          <p:cNvPr id="5" name="Picture 4" descr="ABIMOffshore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05" y="2384617"/>
            <a:ext cx="5405202" cy="38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39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441"/>
            <a:ext cx="8229600" cy="20429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- MOC and the ABIM Foundation-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A Social Justice Experiment by ABIM/ABMS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With Practicing Physicians As the Subjects?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3" y="1720295"/>
            <a:ext cx="8229600" cy="432315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What Happens to Experienced Physicians Who Fail MOC Exam?</a:t>
            </a:r>
          </a:p>
          <a:p>
            <a:pPr lvl="1"/>
            <a:r>
              <a:rPr lang="en-US" dirty="0" smtClean="0"/>
              <a:t>(Never Studied  - No plans to do so)</a:t>
            </a:r>
          </a:p>
          <a:p>
            <a:r>
              <a:rPr lang="en-US" b="1" dirty="0" smtClean="0"/>
              <a:t>What happens to patient care / patient access to care?</a:t>
            </a:r>
          </a:p>
          <a:p>
            <a:pPr lvl="1"/>
            <a:r>
              <a:rPr lang="en-US" dirty="0" smtClean="0"/>
              <a:t>(Never Studied – No plans to do so)</a:t>
            </a:r>
          </a:p>
          <a:p>
            <a:r>
              <a:rPr lang="en-US" b="1" dirty="0" smtClean="0"/>
              <a:t>Numerous Corporate / Government Conflicts of Interest</a:t>
            </a:r>
          </a:p>
          <a:p>
            <a:pPr lvl="1"/>
            <a:r>
              <a:rPr lang="en-US" dirty="0" smtClean="0"/>
              <a:t>(Never scrutinized / no oversight)</a:t>
            </a:r>
          </a:p>
          <a:p>
            <a:r>
              <a:rPr lang="en-US" b="1" dirty="0" smtClean="0"/>
              <a:t>How is Re-certification Data to be Sold / Protected / Utilized?</a:t>
            </a:r>
          </a:p>
          <a:p>
            <a:pPr lvl="1"/>
            <a:r>
              <a:rPr lang="en-US" dirty="0" smtClean="0"/>
              <a:t>(Never disclosed / studied / scrutinized – no protections / due process)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560822" y="4429632"/>
            <a:ext cx="1254138" cy="49237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58" y="14365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COIs: National Quality Forum and the ABIM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1990-2017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7291" y="3025479"/>
            <a:ext cx="1857540" cy="64537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90538" y="2995038"/>
            <a:ext cx="3114907" cy="6594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9566" y="3070011"/>
            <a:ext cx="1159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ABIM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86988" y="3077908"/>
            <a:ext cx="329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National Quality Forum</a:t>
            </a:r>
            <a:endParaRPr lang="en-US" sz="2400" dirty="0"/>
          </a:p>
        </p:txBody>
      </p:sp>
      <p:sp>
        <p:nvSpPr>
          <p:cNvPr id="10" name="Bent Arrow 9"/>
          <p:cNvSpPr/>
          <p:nvPr/>
        </p:nvSpPr>
        <p:spPr>
          <a:xfrm>
            <a:off x="2832861" y="1864655"/>
            <a:ext cx="931970" cy="1038607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Bent Arrow 11"/>
          <p:cNvSpPr/>
          <p:nvPr/>
        </p:nvSpPr>
        <p:spPr>
          <a:xfrm rot="16200000">
            <a:off x="1408981" y="4252544"/>
            <a:ext cx="2259806" cy="1329237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30992" y="1670422"/>
            <a:ext cx="281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Christine Cassel, MD</a:t>
            </a:r>
            <a:endParaRPr lang="en-US" sz="2400" dirty="0"/>
          </a:p>
        </p:txBody>
      </p:sp>
      <p:sp>
        <p:nvSpPr>
          <p:cNvPr id="14" name="Bent Arrow 13"/>
          <p:cNvSpPr/>
          <p:nvPr/>
        </p:nvSpPr>
        <p:spPr>
          <a:xfrm rot="5400000">
            <a:off x="6561057" y="1948940"/>
            <a:ext cx="873099" cy="894462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Bent Arrow 15"/>
          <p:cNvSpPr/>
          <p:nvPr/>
        </p:nvSpPr>
        <p:spPr>
          <a:xfrm rot="10800000">
            <a:off x="7130258" y="4114532"/>
            <a:ext cx="1426051" cy="1977101"/>
          </a:xfrm>
          <a:prstGeom prst="bentArrow">
            <a:avLst>
              <a:gd name="adj1" fmla="val 25000"/>
              <a:gd name="adj2" fmla="val 26119"/>
              <a:gd name="adj3" fmla="val 25000"/>
              <a:gd name="adj4" fmla="val 4375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928469" y="4376234"/>
            <a:ext cx="944397" cy="5430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58659" y="4365143"/>
            <a:ext cx="87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CMS</a:t>
            </a:r>
          </a:p>
        </p:txBody>
      </p:sp>
      <p:sp>
        <p:nvSpPr>
          <p:cNvPr id="17" name="Bent Arrow 16"/>
          <p:cNvSpPr/>
          <p:nvPr/>
        </p:nvSpPr>
        <p:spPr>
          <a:xfrm>
            <a:off x="5201338" y="3345613"/>
            <a:ext cx="544230" cy="763560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20532" y="3416880"/>
            <a:ext cx="883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Govt</a:t>
            </a:r>
            <a:r>
              <a:rPr lang="en-US" dirty="0" smtClean="0"/>
              <a:t> Grants</a:t>
            </a:r>
            <a:endParaRPr lang="en-US" dirty="0"/>
          </a:p>
        </p:txBody>
      </p:sp>
      <p:sp>
        <p:nvSpPr>
          <p:cNvPr id="20" name="Up Arrow 19"/>
          <p:cNvSpPr/>
          <p:nvPr/>
        </p:nvSpPr>
        <p:spPr>
          <a:xfrm>
            <a:off x="5239781" y="5072285"/>
            <a:ext cx="284918" cy="557683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462972" y="4360459"/>
            <a:ext cx="141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Doctors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7409" y="5629968"/>
            <a:ext cx="276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Richard Baron, MD</a:t>
            </a:r>
            <a:endParaRPr lang="en-US" sz="2400" dirty="0"/>
          </a:p>
        </p:txBody>
      </p:sp>
      <p:sp>
        <p:nvSpPr>
          <p:cNvPr id="21" name="Left Arrow 20"/>
          <p:cNvSpPr/>
          <p:nvPr/>
        </p:nvSpPr>
        <p:spPr>
          <a:xfrm>
            <a:off x="3859525" y="4451917"/>
            <a:ext cx="1005572" cy="47061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26369" y="4250738"/>
            <a:ext cx="100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Incentive</a:t>
            </a:r>
          </a:p>
          <a:p>
            <a:pPr algn="ctr"/>
            <a:r>
              <a:rPr lang="en-US" sz="1600" dirty="0" smtClean="0"/>
              <a:t>Payment</a:t>
            </a:r>
          </a:p>
          <a:p>
            <a:pPr algn="ctr"/>
            <a:r>
              <a:rPr lang="en-US" sz="1600" dirty="0" smtClean="0"/>
              <a:t>2012-4</a:t>
            </a:r>
            <a:endParaRPr lang="en-US" sz="1600" dirty="0"/>
          </a:p>
        </p:txBody>
      </p:sp>
      <p:sp>
        <p:nvSpPr>
          <p:cNvPr id="27" name="Rounded Rectangle 26"/>
          <p:cNvSpPr/>
          <p:nvPr/>
        </p:nvSpPr>
        <p:spPr>
          <a:xfrm>
            <a:off x="6707164" y="4314053"/>
            <a:ext cx="1225483" cy="57492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Left Arrow 27"/>
          <p:cNvSpPr/>
          <p:nvPr/>
        </p:nvSpPr>
        <p:spPr>
          <a:xfrm>
            <a:off x="5939712" y="4429633"/>
            <a:ext cx="676423" cy="39717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593853" y="4214646"/>
            <a:ext cx="1387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Taxpayers</a:t>
            </a:r>
          </a:p>
          <a:p>
            <a:pPr algn="ctr"/>
            <a:r>
              <a:rPr lang="en-US" sz="2000" dirty="0" smtClean="0"/>
              <a:t>(Patients)</a:t>
            </a:r>
            <a:endParaRPr lang="en-US" sz="2000" dirty="0"/>
          </a:p>
        </p:txBody>
      </p:sp>
      <p:sp>
        <p:nvSpPr>
          <p:cNvPr id="30" name="Up Arrow 29"/>
          <p:cNvSpPr/>
          <p:nvPr/>
        </p:nvSpPr>
        <p:spPr>
          <a:xfrm>
            <a:off x="3099646" y="3754544"/>
            <a:ext cx="665185" cy="52695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074480" y="3859541"/>
            <a:ext cx="76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MOC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45641" y="1002794"/>
            <a:ext cx="1870079" cy="125828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0898" y="1181354"/>
            <a:ext cx="167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ABIM</a:t>
            </a:r>
          </a:p>
          <a:p>
            <a:pPr algn="ctr"/>
            <a:r>
              <a:rPr lang="en-US" sz="2400" dirty="0" smtClean="0"/>
              <a:t>Foundation</a:t>
            </a:r>
            <a:endParaRPr lang="en-US" sz="2400" dirty="0"/>
          </a:p>
        </p:txBody>
      </p:sp>
      <p:sp>
        <p:nvSpPr>
          <p:cNvPr id="18" name="Up Arrow 17"/>
          <p:cNvSpPr/>
          <p:nvPr/>
        </p:nvSpPr>
        <p:spPr>
          <a:xfrm>
            <a:off x="1671153" y="2314633"/>
            <a:ext cx="845105" cy="62170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28015" y="4601665"/>
            <a:ext cx="642530" cy="984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6021" y="4599284"/>
            <a:ext cx="837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ACP</a:t>
            </a:r>
          </a:p>
          <a:p>
            <a:pPr algn="ctr"/>
            <a:r>
              <a:rPr lang="en-US" dirty="0" smtClean="0"/>
              <a:t>$1.4M</a:t>
            </a:r>
          </a:p>
          <a:p>
            <a:pPr algn="ctr"/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1195935" y="3493270"/>
            <a:ext cx="573277" cy="8626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77231" y="3418369"/>
            <a:ext cx="779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ICE</a:t>
            </a:r>
          </a:p>
          <a:p>
            <a:pPr algn="ctr"/>
            <a:r>
              <a:rPr lang="en-US" dirty="0" smtClean="0"/>
              <a:t>$3.3M</a:t>
            </a:r>
          </a:p>
          <a:p>
            <a:pPr algn="ct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37" name="Down Arrow 36"/>
          <p:cNvSpPr/>
          <p:nvPr/>
        </p:nvSpPr>
        <p:spPr>
          <a:xfrm>
            <a:off x="865153" y="2426053"/>
            <a:ext cx="286220" cy="20610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1329628" y="2423055"/>
            <a:ext cx="256639" cy="993825"/>
          </a:xfrm>
          <a:prstGeom prst="downArrow">
            <a:avLst/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 Arrow 39"/>
          <p:cNvSpPr/>
          <p:nvPr/>
        </p:nvSpPr>
        <p:spPr>
          <a:xfrm>
            <a:off x="2493751" y="3760490"/>
            <a:ext cx="665185" cy="52695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538315" y="3863082"/>
            <a:ext cx="61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Cert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86267" y="2503794"/>
            <a:ext cx="10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$30.66M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557322" y="2303238"/>
            <a:ext cx="76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$8 M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55974" y="3509392"/>
            <a:ext cx="626021" cy="8979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-44564" y="3559433"/>
            <a:ext cx="98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Other</a:t>
            </a:r>
          </a:p>
          <a:p>
            <a:pPr algn="ctr"/>
            <a:r>
              <a:rPr lang="en-US" dirty="0" smtClean="0"/>
              <a:t>Grants</a:t>
            </a:r>
            <a:endParaRPr lang="en-US" dirty="0"/>
          </a:p>
        </p:txBody>
      </p:sp>
      <p:sp>
        <p:nvSpPr>
          <p:cNvPr id="42" name="Down Arrow 41"/>
          <p:cNvSpPr/>
          <p:nvPr/>
        </p:nvSpPr>
        <p:spPr>
          <a:xfrm>
            <a:off x="471376" y="2421505"/>
            <a:ext cx="256639" cy="993825"/>
          </a:xfrm>
          <a:prstGeom prst="downArrow">
            <a:avLst/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8794" y="6121931"/>
            <a:ext cx="8623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Key: ABIM (American Board of Internal Medicine);  NCQA (National Committee for Quality Assurance); ACP (American College of Physicians), ICE (Institute of Clinical Evaluation), CMS (Center for Medicare and Medicaid Services), MOC (Maintenance of Certification)</a:t>
            </a:r>
            <a:endParaRPr lang="en-US" sz="1400" dirty="0"/>
          </a:p>
        </p:txBody>
      </p:sp>
      <p:sp>
        <p:nvSpPr>
          <p:cNvPr id="46" name="Rounded Rectangle 45"/>
          <p:cNvSpPr/>
          <p:nvPr/>
        </p:nvSpPr>
        <p:spPr>
          <a:xfrm>
            <a:off x="6997607" y="706868"/>
            <a:ext cx="1870079" cy="125828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075280" y="809404"/>
            <a:ext cx="1792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NCQA</a:t>
            </a:r>
          </a:p>
          <a:p>
            <a:pPr algn="ctr"/>
            <a:r>
              <a:rPr lang="en-US" sz="1400" dirty="0" smtClean="0"/>
              <a:t>(Credentials Insurers )</a:t>
            </a:r>
          </a:p>
          <a:p>
            <a:pPr algn="ctr"/>
            <a:r>
              <a:rPr lang="en-US" sz="1600" dirty="0" smtClean="0"/>
              <a:t>Insurers Use MOC</a:t>
            </a:r>
            <a:endParaRPr lang="en-US" sz="1600" dirty="0"/>
          </a:p>
        </p:txBody>
      </p:sp>
      <p:sp>
        <p:nvSpPr>
          <p:cNvPr id="48" name="Left-Right Arrow 47"/>
          <p:cNvSpPr/>
          <p:nvPr/>
        </p:nvSpPr>
        <p:spPr>
          <a:xfrm>
            <a:off x="2534530" y="1349294"/>
            <a:ext cx="4344083" cy="3742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-Down Arrow 48"/>
          <p:cNvSpPr/>
          <p:nvPr/>
        </p:nvSpPr>
        <p:spPr>
          <a:xfrm>
            <a:off x="7981550" y="2022312"/>
            <a:ext cx="352981" cy="9140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3926369" y="2980097"/>
            <a:ext cx="938728" cy="425280"/>
            <a:chOff x="3926369" y="2995038"/>
            <a:chExt cx="938728" cy="425280"/>
          </a:xfrm>
        </p:grpSpPr>
        <p:sp>
          <p:nvSpPr>
            <p:cNvPr id="44" name="Rounded Rectangle 43"/>
            <p:cNvSpPr/>
            <p:nvPr/>
          </p:nvSpPr>
          <p:spPr>
            <a:xfrm>
              <a:off x="3926369" y="3011047"/>
              <a:ext cx="894163" cy="40927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26369" y="2995038"/>
              <a:ext cx="938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CECity</a:t>
              </a:r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64831" y="2309561"/>
            <a:ext cx="1315169" cy="369332"/>
            <a:chOff x="3764831" y="2339443"/>
            <a:chExt cx="1315169" cy="369332"/>
          </a:xfrm>
        </p:grpSpPr>
        <p:sp>
          <p:nvSpPr>
            <p:cNvPr id="51" name="Rounded Rectangle 50"/>
            <p:cNvSpPr/>
            <p:nvPr/>
          </p:nvSpPr>
          <p:spPr>
            <a:xfrm>
              <a:off x="3764831" y="2426053"/>
              <a:ext cx="1193828" cy="24651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764831" y="2339443"/>
              <a:ext cx="1315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Premier,Inc</a:t>
              </a:r>
              <a:endParaRPr lang="en-US" dirty="0"/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5066868" y="2470876"/>
            <a:ext cx="1796270" cy="2465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005008" y="2372777"/>
            <a:ext cx="202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Kaiser </a:t>
            </a:r>
            <a:r>
              <a:rPr lang="en-US" dirty="0" err="1" smtClean="0"/>
              <a:t>HospGroup</a:t>
            </a:r>
            <a:endParaRPr lang="en-US" dirty="0"/>
          </a:p>
        </p:txBody>
      </p:sp>
      <p:sp>
        <p:nvSpPr>
          <p:cNvPr id="57" name="Bent-Up Arrow 56"/>
          <p:cNvSpPr/>
          <p:nvPr/>
        </p:nvSpPr>
        <p:spPr>
          <a:xfrm>
            <a:off x="3814702" y="3420319"/>
            <a:ext cx="742357" cy="249094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764831" y="2631686"/>
            <a:ext cx="116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$400M</a:t>
            </a:r>
            <a:endParaRPr lang="en-US" dirty="0"/>
          </a:p>
        </p:txBody>
      </p:sp>
      <p:sp>
        <p:nvSpPr>
          <p:cNvPr id="60" name="Up Arrow 59"/>
          <p:cNvSpPr/>
          <p:nvPr/>
        </p:nvSpPr>
        <p:spPr>
          <a:xfrm>
            <a:off x="4288121" y="2027500"/>
            <a:ext cx="263473" cy="33878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986574" y="2027500"/>
            <a:ext cx="93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$230K</a:t>
            </a:r>
            <a:endParaRPr lang="en-US" dirty="0"/>
          </a:p>
        </p:txBody>
      </p:sp>
      <p:sp>
        <p:nvSpPr>
          <p:cNvPr id="61" name="Up-Down Arrow 60"/>
          <p:cNvSpPr/>
          <p:nvPr/>
        </p:nvSpPr>
        <p:spPr>
          <a:xfrm>
            <a:off x="4557059" y="2672569"/>
            <a:ext cx="263473" cy="30752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Up Arrow 61"/>
          <p:cNvSpPr/>
          <p:nvPr/>
        </p:nvSpPr>
        <p:spPr>
          <a:xfrm>
            <a:off x="5524699" y="2087264"/>
            <a:ext cx="265839" cy="3238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305925" y="2057382"/>
            <a:ext cx="894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$1.6M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807282" y="3575662"/>
            <a:ext cx="83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$5.5M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05" y="428812"/>
            <a:ext cx="8229600" cy="106530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U.S. Medical Credentialing System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000" dirty="0" smtClean="0"/>
              <a:t>Cumulative Assets - 2014</a:t>
            </a:r>
            <a:endParaRPr lang="en-US" sz="2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93256299"/>
              </p:ext>
            </p:extLst>
          </p:nvPr>
        </p:nvGraphicFramePr>
        <p:xfrm>
          <a:off x="352611" y="630224"/>
          <a:ext cx="8546354" cy="6112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7317" y="3134372"/>
            <a:ext cx="97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$662M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4117" y="3104489"/>
            <a:ext cx="842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$280M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80054" y="3104489"/>
            <a:ext cx="840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$452M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>
            <a:off x="7425765" y="3033059"/>
            <a:ext cx="403412" cy="2883647"/>
          </a:xfrm>
          <a:prstGeom prst="leftBrace">
            <a:avLst>
              <a:gd name="adj1" fmla="val 39197"/>
              <a:gd name="adj2" fmla="val 5000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46497" y="4069371"/>
            <a:ext cx="221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$1 Billion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7184" y="3087449"/>
            <a:ext cx="71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$52M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17357" y="3136471"/>
            <a:ext cx="791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$0.4M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23004" y="3104489"/>
            <a:ext cx="70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$70M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49357" y="3138570"/>
            <a:ext cx="70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$21M</a:t>
            </a:r>
            <a:endParaRPr lang="en-US" dirty="0"/>
          </a:p>
        </p:txBody>
      </p:sp>
      <p:sp>
        <p:nvSpPr>
          <p:cNvPr id="14" name="Donut 13"/>
          <p:cNvSpPr/>
          <p:nvPr/>
        </p:nvSpPr>
        <p:spPr>
          <a:xfrm>
            <a:off x="7694706" y="2988235"/>
            <a:ext cx="1264023" cy="1081136"/>
          </a:xfrm>
          <a:prstGeom prst="donut">
            <a:avLst>
              <a:gd name="adj" fmla="val 71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1493" y="3746206"/>
            <a:ext cx="4045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The American Board of Internal Medicine (ABIM) is the largest member board of the American Board of Medical Specialties and is responsible for credentialing one quarter  of all US physicians.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What’s Been Going On?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Illegal Lobbying?</a:t>
            </a:r>
            <a:endParaRPr lang="en-US" sz="3100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66028" y="1899882"/>
            <a:ext cx="6700603" cy="3710059"/>
            <a:chOff x="966028" y="1899882"/>
            <a:chExt cx="6700603" cy="37100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29" y="1899882"/>
              <a:ext cx="5149957" cy="371005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28" y="1899882"/>
              <a:ext cx="6700603" cy="2041378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66028" y="3941260"/>
              <a:ext cx="514995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0105" y="1816069"/>
            <a:ext cx="8853895" cy="4731011"/>
            <a:chOff x="290105" y="1843146"/>
            <a:chExt cx="8853895" cy="47310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5" y="1843146"/>
              <a:ext cx="5692455" cy="47310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970" y="1843146"/>
              <a:ext cx="4527030" cy="2912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97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34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What’s Been Going On?</a:t>
            </a:r>
            <a:r>
              <a:rPr lang="en-US" sz="4200" dirty="0" smtClean="0">
                <a:solidFill>
                  <a:srgbClr val="FFFF00"/>
                </a:solidFill>
              </a:rPr>
              <a:t/>
            </a:r>
            <a:br>
              <a:rPr lang="en-US" sz="42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ABIM Strongman Tactics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790" y="638380"/>
            <a:ext cx="7876010" cy="6219620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ABIM “Director of Investigations” Ariel Benjamin Mannes 2008 – 2017</a:t>
            </a:r>
            <a:endParaRPr lang="en-US" sz="1800" dirty="0">
              <a:solidFill>
                <a:srgbClr val="FFFF00"/>
              </a:solidFill>
            </a:endParaRPr>
          </a:p>
          <a:p>
            <a:pPr lvl="1"/>
            <a:r>
              <a:rPr lang="en-US" sz="1200" dirty="0" smtClean="0"/>
              <a:t>Felony #006438: Received </a:t>
            </a:r>
            <a:r>
              <a:rPr lang="en-US" sz="1200" dirty="0" smtClean="0"/>
              <a:t>two </a:t>
            </a:r>
            <a:r>
              <a:rPr lang="en-US" sz="1200" dirty="0" smtClean="0"/>
              <a:t>convictions </a:t>
            </a:r>
            <a:r>
              <a:rPr lang="en-US" sz="1200" dirty="0" smtClean="0"/>
              <a:t>for (1) impersonating a police officer and (2) carrying unregistered firearm </a:t>
            </a:r>
            <a:r>
              <a:rPr lang="en-US" sz="1200" dirty="0" smtClean="0"/>
              <a:t>after </a:t>
            </a:r>
            <a:r>
              <a:rPr lang="en-US" sz="1200" dirty="0" smtClean="0"/>
              <a:t>assaulting night club patron in 2005. Lost appeal in 2008. </a:t>
            </a:r>
            <a:r>
              <a:rPr lang="en-US" sz="1200" dirty="0" smtClean="0"/>
              <a:t> Then hired by ABIM.</a:t>
            </a:r>
            <a:endParaRPr lang="en-US" sz="1200" dirty="0" smtClean="0"/>
          </a:p>
          <a:p>
            <a:pPr lvl="1"/>
            <a:r>
              <a:rPr lang="en-US" sz="1200" dirty="0" smtClean="0"/>
              <a:t>Coordinated ACGME-accredited Arora Board </a:t>
            </a:r>
            <a:r>
              <a:rPr lang="en-US" sz="1200" dirty="0"/>
              <a:t>R</a:t>
            </a:r>
            <a:r>
              <a:rPr lang="en-US" sz="1200" dirty="0" smtClean="0"/>
              <a:t>eview course “investigation” in </a:t>
            </a:r>
            <a:r>
              <a:rPr lang="en-US" sz="1200" dirty="0" smtClean="0"/>
              <a:t>2009 **</a:t>
            </a:r>
            <a:endParaRPr lang="en-US" sz="1200" dirty="0" smtClean="0"/>
          </a:p>
          <a:p>
            <a:pPr lvl="2"/>
            <a:r>
              <a:rPr lang="en-US" sz="1200" dirty="0" smtClean="0"/>
              <a:t>Presented “evidence” to federal judge with Christine Cassel, MD  and </a:t>
            </a:r>
            <a:r>
              <a:rPr lang="en-US" sz="1200" dirty="0" smtClean="0"/>
              <a:t> Rebecca </a:t>
            </a:r>
            <a:r>
              <a:rPr lang="en-US" sz="1200" dirty="0" err="1" smtClean="0"/>
              <a:t>Baranowski</a:t>
            </a:r>
            <a:r>
              <a:rPr lang="en-US" sz="1200" dirty="0" smtClean="0"/>
              <a:t> that </a:t>
            </a:r>
            <a:r>
              <a:rPr lang="en-US" sz="1200" dirty="0" smtClean="0"/>
              <a:t>resulted in issuance of sealed “writ to seize” of materials from Dr. Arora’s home</a:t>
            </a:r>
            <a:r>
              <a:rPr lang="en-US" sz="1200" dirty="0" smtClean="0"/>
              <a:t>.</a:t>
            </a:r>
            <a:endParaRPr lang="en-US" sz="1200" dirty="0" smtClean="0"/>
          </a:p>
          <a:p>
            <a:pPr lvl="2"/>
            <a:r>
              <a:rPr lang="en-US" sz="1200" dirty="0" smtClean="0"/>
              <a:t>Home raid </a:t>
            </a:r>
            <a:r>
              <a:rPr lang="en-US" sz="1200" dirty="0" smtClean="0"/>
              <a:t>on Dr. Arora’s residence conducted </a:t>
            </a:r>
            <a:r>
              <a:rPr lang="en-US" sz="1200" dirty="0" smtClean="0"/>
              <a:t>by Federal Marshals , Mr. Mannes, and ABIM’s attorneys Hara Jacobs and Marc Joseph Weinstein</a:t>
            </a:r>
          </a:p>
          <a:p>
            <a:pPr lvl="2"/>
            <a:r>
              <a:rPr lang="en-US" sz="1200" dirty="0" smtClean="0"/>
              <a:t>Emails on Dr. Arora’s computers tracked and resulted in 134 sanctions and 5 suits filed by ABIM against residents in attendance at the course. Ms. Lynn Langdon (40-year non-physician employee of ABIM and COO) signs sanction letters.</a:t>
            </a:r>
          </a:p>
          <a:p>
            <a:pPr lvl="1"/>
            <a:r>
              <a:rPr lang="en-US" sz="1200" dirty="0" smtClean="0"/>
              <a:t>Mannes served as Governor of Philadelphia </a:t>
            </a:r>
            <a:r>
              <a:rPr lang="en-US" sz="1200" dirty="0" err="1" smtClean="0"/>
              <a:t>Infragard</a:t>
            </a:r>
            <a:r>
              <a:rPr lang="en-US" sz="1200" dirty="0" smtClean="0"/>
              <a:t> with access to FBI, Postal Inspectors (FBI </a:t>
            </a:r>
            <a:r>
              <a:rPr lang="en-US" sz="1200" dirty="0" err="1" smtClean="0"/>
              <a:t>Infragard</a:t>
            </a:r>
            <a:r>
              <a:rPr lang="en-US" sz="1200" dirty="0" smtClean="0"/>
              <a:t> program prohibits felons from participating)</a:t>
            </a:r>
          </a:p>
          <a:p>
            <a:pPr lvl="1"/>
            <a:r>
              <a:rPr lang="en-US" sz="1200" dirty="0" smtClean="0"/>
              <a:t>Consults to Am Board of Pediatrics and Am Board of Medical Specialties on Test Security, paid by ABIM. Owns business “Exam Integrity Services LLC” registered in FL in 2015</a:t>
            </a:r>
          </a:p>
          <a:p>
            <a:pPr lvl="1"/>
            <a:r>
              <a:rPr lang="en-US" sz="1200" dirty="0" err="1" smtClean="0"/>
              <a:t>Kyterion</a:t>
            </a:r>
            <a:r>
              <a:rPr lang="en-US" sz="1200" dirty="0" smtClean="0"/>
              <a:t> and </a:t>
            </a:r>
            <a:r>
              <a:rPr lang="en-US" sz="1200" dirty="0" err="1" smtClean="0"/>
              <a:t>Caveon</a:t>
            </a:r>
            <a:r>
              <a:rPr lang="en-US" sz="1200" dirty="0" smtClean="0"/>
              <a:t> test security firm ties (Mr. Weinstein now on staff at </a:t>
            </a:r>
            <a:r>
              <a:rPr lang="en-US" sz="1200" dirty="0" err="1" smtClean="0"/>
              <a:t>Caveon</a:t>
            </a:r>
            <a:r>
              <a:rPr lang="en-US" sz="1200" dirty="0" smtClean="0"/>
              <a:t>)</a:t>
            </a:r>
            <a:endParaRPr lang="en-US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6220917"/>
            <a:ext cx="8829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n-US" sz="1200" dirty="0" smtClean="0"/>
              <a:t>* District of Columbia Court Cases Online, 2005 Felony Conviction #</a:t>
            </a:r>
            <a:r>
              <a:rPr lang="is-IS" sz="1200" dirty="0" smtClean="0"/>
              <a:t>006438 at </a:t>
            </a:r>
            <a:r>
              <a:rPr lang="en-US" sz="1200" dirty="0" smtClean="0"/>
              <a:t>https</a:t>
            </a:r>
            <a:r>
              <a:rPr lang="en-US" sz="1200" dirty="0"/>
              <a:t>://</a:t>
            </a:r>
            <a:r>
              <a:rPr lang="en-US" sz="1200" dirty="0" err="1"/>
              <a:t>www.dccourts.gov</a:t>
            </a:r>
            <a:r>
              <a:rPr lang="en-US" sz="1200" dirty="0"/>
              <a:t>/</a:t>
            </a:r>
            <a:r>
              <a:rPr lang="en-US" sz="1200" dirty="0" err="1"/>
              <a:t>cco</a:t>
            </a:r>
            <a:r>
              <a:rPr lang="en-US" sz="1200" dirty="0"/>
              <a:t>/</a:t>
            </a:r>
            <a:r>
              <a:rPr lang="en-US" sz="1200" dirty="0" err="1"/>
              <a:t>maincase.jsf</a:t>
            </a:r>
            <a:endParaRPr lang="en-US" sz="1200" dirty="0"/>
          </a:p>
          <a:p>
            <a:r>
              <a:rPr lang="en-US" sz="1200" dirty="0" smtClean="0"/>
              <a:t>** American Board of Internal Medicine vs Arora, et at. </a:t>
            </a:r>
            <a:r>
              <a:rPr lang="en-US" sz="1200" dirty="0"/>
              <a:t>Case </a:t>
            </a:r>
            <a:r>
              <a:rPr lang="en-US" sz="1200" dirty="0" smtClean="0"/>
              <a:t>2:09-cv-05707-JCJ at http://</a:t>
            </a:r>
            <a:r>
              <a:rPr lang="en-US" sz="1200" dirty="0" err="1" smtClean="0"/>
              <a:t>pacer.gov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79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What’s Been Going On?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14788"/>
            <a:ext cx="8492565" cy="4542153"/>
          </a:xfrm>
        </p:spPr>
        <p:txBody>
          <a:bodyPr>
            <a:normAutofit/>
          </a:bodyPr>
          <a:lstStyle/>
          <a:p>
            <a:r>
              <a:rPr lang="en-US" dirty="0" smtClean="0"/>
              <a:t>Anti-trust? Racketeering?</a:t>
            </a:r>
          </a:p>
          <a:p>
            <a:pPr lvl="1"/>
            <a:r>
              <a:rPr lang="en-US" dirty="0" smtClean="0"/>
              <a:t>2013</a:t>
            </a:r>
          </a:p>
          <a:p>
            <a:pPr lvl="2"/>
            <a:r>
              <a:rPr lang="en-US" dirty="0" smtClean="0"/>
              <a:t>Antitrust suit filed in NJ  AAPS vs ABIM</a:t>
            </a:r>
          </a:p>
          <a:p>
            <a:pPr lvl="3"/>
            <a:r>
              <a:rPr lang="en-US" dirty="0" smtClean="0"/>
              <a:t>Civil Case </a:t>
            </a:r>
            <a:r>
              <a:rPr lang="en-US" b="1" dirty="0" smtClean="0"/>
              <a:t>3:13-cv-2609-PGS-LHG</a:t>
            </a:r>
            <a:endParaRPr lang="en-US" b="1" dirty="0"/>
          </a:p>
          <a:p>
            <a:pPr lvl="3"/>
            <a:r>
              <a:rPr lang="en-US" b="1" dirty="0" smtClean="0"/>
              <a:t>Moved to US Federal District Court, Northern IL (pending) but </a:t>
            </a:r>
            <a:r>
              <a:rPr lang="en-US" b="1" dirty="0"/>
              <a:t>h</a:t>
            </a:r>
            <a:r>
              <a:rPr lang="en-US" b="1" dirty="0" smtClean="0"/>
              <a:t>as not been touched in court docket since January </a:t>
            </a:r>
            <a:r>
              <a:rPr lang="en-US" b="1" u="sng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0615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62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It’s Not Just the ABIM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82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dirty="0" smtClean="0"/>
              <a:t>ABMS  - profits selling physician credentialing info via for-profit </a:t>
            </a:r>
            <a:r>
              <a:rPr lang="en-US" dirty="0" smtClean="0">
                <a:solidFill>
                  <a:srgbClr val="FFFF00"/>
                </a:solidFill>
              </a:rPr>
              <a:t>ABMS Solutions, LLC </a:t>
            </a:r>
            <a:r>
              <a:rPr lang="en-US" dirty="0" smtClean="0"/>
              <a:t>in Georgia (listed in IL on tax forms)</a:t>
            </a:r>
          </a:p>
          <a:p>
            <a:pPr lvl="1"/>
            <a:r>
              <a:rPr lang="en-US" dirty="0" smtClean="0"/>
              <a:t>ABFM – Owns </a:t>
            </a:r>
            <a:r>
              <a:rPr lang="en-US" dirty="0" smtClean="0">
                <a:solidFill>
                  <a:srgbClr val="FFFF00"/>
                </a:solidFill>
              </a:rPr>
              <a:t>ABFM Realty, LLC</a:t>
            </a:r>
            <a:r>
              <a:rPr lang="en-US" dirty="0" smtClean="0"/>
              <a:t> and profits from managing $4.2M office building they purchased with physician testing fees.</a:t>
            </a:r>
          </a:p>
          <a:p>
            <a:pPr lvl="1"/>
            <a:r>
              <a:rPr lang="en-US" dirty="0" smtClean="0"/>
              <a:t>ABP – Owns a 2.8 acre pond; CEO retired with </a:t>
            </a:r>
            <a:r>
              <a:rPr lang="en-US" u="sng" dirty="0" smtClean="0">
                <a:solidFill>
                  <a:srgbClr val="FFFF00"/>
                </a:solidFill>
              </a:rPr>
              <a:t>$2.4M in 2012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earned</a:t>
            </a:r>
            <a:r>
              <a:rPr lang="en-US" dirty="0" smtClean="0">
                <a:solidFill>
                  <a:srgbClr val="FFFF00"/>
                </a:solidFill>
              </a:rPr>
              <a:t> $793,438 in 2014 </a:t>
            </a:r>
            <a:r>
              <a:rPr lang="en-US" dirty="0" smtClean="0">
                <a:solidFill>
                  <a:srgbClr val="FFFFFF"/>
                </a:solidFill>
              </a:rPr>
              <a:t>as consultant working </a:t>
            </a:r>
            <a:r>
              <a:rPr lang="en-US" u="sng" dirty="0" smtClean="0">
                <a:solidFill>
                  <a:srgbClr val="FFFF00"/>
                </a:solidFill>
              </a:rPr>
              <a:t>8 </a:t>
            </a:r>
            <a:r>
              <a:rPr lang="en-US" u="sng" dirty="0" err="1" smtClean="0">
                <a:solidFill>
                  <a:srgbClr val="FFFF00"/>
                </a:solidFill>
              </a:rPr>
              <a:t>hrs</a:t>
            </a:r>
            <a:r>
              <a:rPr lang="en-US" u="sng" dirty="0" smtClean="0">
                <a:solidFill>
                  <a:srgbClr val="FFFF00"/>
                </a:solidFill>
              </a:rPr>
              <a:t>/week </a:t>
            </a:r>
          </a:p>
          <a:p>
            <a:pPr lvl="1"/>
            <a:r>
              <a:rPr lang="en-US" dirty="0" smtClean="0"/>
              <a:t>Several member boards own </a:t>
            </a:r>
            <a:r>
              <a:rPr lang="en-US" dirty="0" smtClean="0">
                <a:solidFill>
                  <a:srgbClr val="FFFF00"/>
                </a:solidFill>
              </a:rPr>
              <a:t>land only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08" y="331591"/>
            <a:ext cx="862562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Internet caused Self-Destruction of the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 ABMS MOC</a:t>
            </a:r>
            <a:r>
              <a:rPr lang="en-US" sz="4000" smtClean="0">
                <a:solidFill>
                  <a:srgbClr val="FFFF00"/>
                </a:solidFill>
              </a:rPr>
              <a:t>® Product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ABMS Maintenance of Certification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® </a:t>
            </a:r>
            <a:r>
              <a:rPr lang="en-US" dirty="0" smtClean="0"/>
              <a:t>brand irrevocably damaged / corrupt </a:t>
            </a:r>
          </a:p>
          <a:p>
            <a:r>
              <a:rPr lang="en-US" dirty="0" smtClean="0"/>
              <a:t>No longer voluntary, despite ABMS claims</a:t>
            </a:r>
          </a:p>
          <a:p>
            <a:r>
              <a:rPr lang="en-US" dirty="0" smtClean="0"/>
              <a:t>Divisive for the profession</a:t>
            </a:r>
          </a:p>
          <a:p>
            <a:r>
              <a:rPr lang="en-US" dirty="0" smtClean="0"/>
              <a:t>Unethical / costly / discriminatory / damaging </a:t>
            </a:r>
          </a:p>
          <a:p>
            <a:r>
              <a:rPr lang="en-US" dirty="0" smtClean="0"/>
              <a:t>No proof it benefits patients or physicians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How Did It Get This Far?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458" y="1600200"/>
            <a:ext cx="7495083" cy="49119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Lack of Oversight</a:t>
            </a:r>
          </a:p>
          <a:p>
            <a:r>
              <a:rPr lang="en-US" dirty="0" smtClean="0"/>
              <a:t>Lack of Accountability</a:t>
            </a:r>
          </a:p>
          <a:p>
            <a:r>
              <a:rPr lang="en-US" dirty="0" smtClean="0"/>
              <a:t>Unelected Members of Specialty Boards</a:t>
            </a:r>
          </a:p>
          <a:p>
            <a:r>
              <a:rPr lang="en-US" dirty="0" smtClean="0"/>
              <a:t>Unlimited conflicts of interest</a:t>
            </a:r>
          </a:p>
          <a:p>
            <a:r>
              <a:rPr lang="en-US" dirty="0" smtClean="0"/>
              <a:t>No term limits</a:t>
            </a:r>
          </a:p>
          <a:p>
            <a:r>
              <a:rPr lang="en-US" dirty="0" smtClean="0"/>
              <a:t>Financial collusion</a:t>
            </a:r>
          </a:p>
          <a:p>
            <a:r>
              <a:rPr lang="en-US" dirty="0" smtClean="0"/>
              <a:t>Practicing physician indifference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Who will investigate and stop MOC®?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LittleRedHe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99" r="-59099"/>
          <a:stretch>
            <a:fillRect/>
          </a:stretch>
        </p:blipFill>
        <p:spPr>
          <a:xfrm>
            <a:off x="48998" y="1394085"/>
            <a:ext cx="9095002" cy="5001901"/>
          </a:xfrm>
        </p:spPr>
      </p:pic>
    </p:spTree>
    <p:extLst>
      <p:ext uri="{BB962C8B-B14F-4D97-AF65-F5344CB8AC3E}">
        <p14:creationId xmlns:p14="http://schemas.microsoft.com/office/powerpoint/2010/main" val="18120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”Not I,”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said the ABIM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61" y="1721824"/>
            <a:ext cx="6794477" cy="38218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21312" y="1697192"/>
            <a:ext cx="2563318" cy="1637675"/>
            <a:chOff x="5696262" y="1412382"/>
            <a:chExt cx="2563318" cy="1637675"/>
          </a:xfrm>
        </p:grpSpPr>
        <p:sp>
          <p:nvSpPr>
            <p:cNvPr id="5" name="Cloud 4"/>
            <p:cNvSpPr/>
            <p:nvPr/>
          </p:nvSpPr>
          <p:spPr>
            <a:xfrm>
              <a:off x="5696262" y="1412382"/>
              <a:ext cx="2563318" cy="1637675"/>
            </a:xfrm>
            <a:prstGeom prst="cloud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61154" y="1939629"/>
              <a:ext cx="23984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“We’re sorry.”</a:t>
              </a:r>
              <a:endParaRPr lang="en-US" sz="28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74761" y="5609300"/>
            <a:ext cx="7009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"We invited CFOs of IM </a:t>
            </a:r>
            <a:r>
              <a:rPr lang="en-US" b="1" dirty="0" smtClean="0"/>
              <a:t>organizations </a:t>
            </a:r>
            <a:r>
              <a:rPr lang="en-US" b="1" dirty="0"/>
              <a:t>to review our 990s and audited financials and they have uniformly said they don't see any </a:t>
            </a:r>
            <a:r>
              <a:rPr lang="en-US" b="1" dirty="0" smtClean="0"/>
              <a:t>issues” </a:t>
            </a:r>
          </a:p>
          <a:p>
            <a:r>
              <a:rPr lang="en-US" dirty="0" smtClean="0"/>
              <a:t>                                                    – Richard Baron,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“Not I,” said Many of the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Largest Medical Subspecialty Societies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CPMO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12" b="-16412"/>
          <a:stretch>
            <a:fillRect/>
          </a:stretch>
        </p:blipFill>
        <p:spPr>
          <a:xfrm>
            <a:off x="4903864" y="2496163"/>
            <a:ext cx="4184014" cy="2301046"/>
          </a:xfrm>
        </p:spPr>
      </p:pic>
      <p:pic>
        <p:nvPicPr>
          <p:cNvPr id="5" name="Picture 4" descr="ACCM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" y="1827314"/>
            <a:ext cx="4727289" cy="1892897"/>
          </a:xfrm>
          <a:prstGeom prst="rect">
            <a:avLst/>
          </a:prstGeom>
        </p:spPr>
      </p:pic>
      <p:pic>
        <p:nvPicPr>
          <p:cNvPr id="6" name="Picture 5" descr="HRSM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0" y="4135472"/>
            <a:ext cx="4488731" cy="23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013"/>
            <a:ext cx="8229600" cy="92442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“Not I,” said the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Major Medical Journals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 descr="NEJMKnowledgePl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9" y="1633928"/>
            <a:ext cx="6220591" cy="4075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7" y="3028164"/>
            <a:ext cx="5456420" cy="35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031" y="457200"/>
            <a:ext cx="8229600" cy="77920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My ABIM “Board Certification” Story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071" y="870992"/>
            <a:ext cx="7651421" cy="54596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1986- Unilateral Decision to Implement Time-Limited Certification</a:t>
            </a:r>
          </a:p>
          <a:p>
            <a:r>
              <a:rPr lang="en-US" dirty="0" smtClean="0"/>
              <a:t>1989 –WF  Internal Medicine (#127308) “Grandfather”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1990 – All FUTURE Board Certification Becomes Time-limited</a:t>
            </a:r>
          </a:p>
          <a:p>
            <a:pPr marL="457200" lvl="1" indent="0">
              <a:buNone/>
            </a:pPr>
            <a:r>
              <a:rPr lang="en-US" sz="3300" dirty="0" smtClean="0">
                <a:solidFill>
                  <a:srgbClr val="FFFF00"/>
                </a:solidFill>
              </a:rPr>
              <a:t>and must be MAINTAINED every 10 years (MOC is born)</a:t>
            </a:r>
          </a:p>
          <a:p>
            <a:r>
              <a:rPr lang="en-US" dirty="0" smtClean="0"/>
              <a:t>1993 – WF Cardiovascular Disease</a:t>
            </a:r>
          </a:p>
          <a:p>
            <a:r>
              <a:rPr lang="en-US" dirty="0" smtClean="0"/>
              <a:t>1994 – WF Clinical Cardiac Electrophysiology</a:t>
            </a:r>
          </a:p>
          <a:p>
            <a:r>
              <a:rPr lang="en-US" dirty="0" smtClean="0"/>
              <a:t>2003 – WF Cardiovascular Disease</a:t>
            </a:r>
          </a:p>
          <a:p>
            <a:r>
              <a:rPr lang="en-US" dirty="0" smtClean="0"/>
              <a:t>2004 –WF Clinical Cardiac Electrophysiology</a:t>
            </a:r>
          </a:p>
          <a:p>
            <a:r>
              <a:rPr lang="en-US" dirty="0" smtClean="0"/>
              <a:t>2013 – WF Cardiovascular Disease</a:t>
            </a:r>
          </a:p>
          <a:p>
            <a:r>
              <a:rPr lang="en-US" dirty="0" smtClean="0"/>
              <a:t>2014 –WF  Clinical Cardiac Electrophysiology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249946" y="2988235"/>
            <a:ext cx="1064262" cy="3601956"/>
            <a:chOff x="6806352" y="2180165"/>
            <a:chExt cx="1064262" cy="3704167"/>
          </a:xfrm>
        </p:grpSpPr>
        <p:sp>
          <p:nvSpPr>
            <p:cNvPr id="4" name="Down Arrow 3"/>
            <p:cNvSpPr/>
            <p:nvPr/>
          </p:nvSpPr>
          <p:spPr>
            <a:xfrm>
              <a:off x="6806352" y="2180165"/>
              <a:ext cx="1064262" cy="3704167"/>
            </a:xfrm>
            <a:prstGeom prst="downArrow">
              <a:avLst>
                <a:gd name="adj1" fmla="val 50000"/>
                <a:gd name="adj2" fmla="val 47428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5400000">
              <a:off x="5639265" y="3858662"/>
              <a:ext cx="3465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Increasing Complexity and Cost</a:t>
              </a:r>
              <a:endParaRPr lang="en-US" dirty="0"/>
            </a:p>
          </p:txBody>
        </p:sp>
      </p:grpSp>
      <p:sp>
        <p:nvSpPr>
          <p:cNvPr id="8" name="Down Arrow 7"/>
          <p:cNvSpPr/>
          <p:nvPr/>
        </p:nvSpPr>
        <p:spPr>
          <a:xfrm>
            <a:off x="323828" y="3233897"/>
            <a:ext cx="822960" cy="2891775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383592" y="1007296"/>
            <a:ext cx="702025" cy="15969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212" y="2699318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1990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23460" y="1558120"/>
            <a:ext cx="147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Lifetime Cert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071" y="6125672"/>
            <a:ext cx="85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82" y="87868"/>
            <a:ext cx="161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ABIM Created</a:t>
            </a:r>
          </a:p>
          <a:p>
            <a:pPr algn="ctr"/>
            <a:r>
              <a:rPr lang="en-US" dirty="0" smtClean="0"/>
              <a:t>1936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20596" y="2314651"/>
            <a:ext cx="59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Philosophy: “Excellence”          “Adequacy”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919831" y="2457404"/>
            <a:ext cx="359764" cy="17772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661993" y="2247692"/>
            <a:ext cx="5246557" cy="535820"/>
            <a:chOff x="1467945" y="1841286"/>
            <a:chExt cx="5246557" cy="535820"/>
          </a:xfrm>
        </p:grpSpPr>
        <p:sp>
          <p:nvSpPr>
            <p:cNvPr id="18" name="Rounded Rectangle 17"/>
            <p:cNvSpPr/>
            <p:nvPr/>
          </p:nvSpPr>
          <p:spPr>
            <a:xfrm>
              <a:off x="1467945" y="1915441"/>
              <a:ext cx="5246557" cy="46166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29507" y="1841286"/>
              <a:ext cx="3762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Age Discrimination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 rot="5400000">
            <a:off x="-685296" y="4468285"/>
            <a:ext cx="288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Maintenance of Certification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1182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“Not I,” said Main Stream Media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4" y="2018874"/>
            <a:ext cx="2405921" cy="12444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41" y="2238094"/>
            <a:ext cx="3376327" cy="106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95" y="3727198"/>
            <a:ext cx="2241802" cy="2241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43" y="4174269"/>
            <a:ext cx="2090295" cy="20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“I’ll do it myself”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86" y="1390338"/>
            <a:ext cx="3831828" cy="4021111"/>
          </a:xfrm>
        </p:spPr>
      </p:pic>
    </p:spTree>
    <p:extLst>
      <p:ext uri="{BB962C8B-B14F-4D97-AF65-F5344CB8AC3E}">
        <p14:creationId xmlns:p14="http://schemas.microsoft.com/office/powerpoint/2010/main" val="5315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3" y="3227670"/>
            <a:ext cx="1574800" cy="15621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6" y="493057"/>
            <a:ext cx="5386795" cy="2332118"/>
          </a:xfrm>
          <a:prstGeom prst="rect">
            <a:avLst/>
          </a:prstGeom>
        </p:spPr>
      </p:pic>
      <p:pic>
        <p:nvPicPr>
          <p:cNvPr id="2" name="Picture 1" descr="PWT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52" y="3630705"/>
            <a:ext cx="2162833" cy="1023631"/>
          </a:xfrm>
          <a:prstGeom prst="rect">
            <a:avLst/>
          </a:prstGeom>
        </p:spPr>
      </p:pic>
      <p:pic>
        <p:nvPicPr>
          <p:cNvPr id="3" name="Picture 2" descr="LMDP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67" y="3645646"/>
            <a:ext cx="2137623" cy="933034"/>
          </a:xfrm>
          <a:prstGeom prst="rect">
            <a:avLst/>
          </a:prstGeom>
        </p:spPr>
      </p:pic>
      <p:pic>
        <p:nvPicPr>
          <p:cNvPr id="6" name="Picture 5" descr="Screen Shot 2017-02-06 at 5.23.2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7" y="4909442"/>
            <a:ext cx="8417394" cy="798488"/>
          </a:xfrm>
          <a:prstGeom prst="rect">
            <a:avLst/>
          </a:prstGeom>
        </p:spPr>
      </p:pic>
      <p:pic>
        <p:nvPicPr>
          <p:cNvPr id="7" name="Picture 6" descr="AID-US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81" y="3630706"/>
            <a:ext cx="1934878" cy="101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State Medical Societies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31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State Medical Associations  recognize alternatives to ABMS MOC program and recertification process</a:t>
            </a:r>
          </a:p>
          <a:p>
            <a:r>
              <a:rPr lang="en-US" dirty="0" smtClean="0"/>
              <a:t>Assemble facts and make credible formal legal request  for investigation of ABIM/ABMS with appropriate oversight agency (IRS, FTC, DOJ, Iowa AG, SEC, OIG of HHS)</a:t>
            </a:r>
          </a:p>
          <a:p>
            <a:r>
              <a:rPr lang="en-US" dirty="0" smtClean="0"/>
              <a:t>Enact laws to </a:t>
            </a:r>
            <a:r>
              <a:rPr lang="en-US" i="1" u="sng" dirty="0" smtClean="0"/>
              <a:t>prohibit use </a:t>
            </a:r>
            <a:r>
              <a:rPr lang="en-US" dirty="0" smtClean="0"/>
              <a:t>of ABMS MOC requirement for hospital credentials, insurance panel participation, or licensure to practice medicine.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22289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Oklahoma Unanimously Signs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Anti-MOC legislation into law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4792" y="1600200"/>
            <a:ext cx="4562007" cy="4525963"/>
          </a:xfrm>
        </p:spPr>
        <p:txBody>
          <a:bodyPr>
            <a:normAutofit fontScale="47500" lnSpcReduction="20000"/>
          </a:bodyPr>
          <a:lstStyle/>
          <a:p>
            <a:r>
              <a:rPr lang="en-US" smtClean="0"/>
              <a:t>“</a:t>
            </a:r>
            <a:r>
              <a:rPr lang="en-US" dirty="0"/>
              <a:t>Nothing in the Oklahoma Allopathic Medical and Surgical Licensure and Supervision Act shall be construed as to require a physician to secure a Maintenance of Certification (MOC) as a condition of licensure, reimbursement, employment or admitting privileges at a hospital in this state. For the purposes of this subsection, “Maintenance of Certification (MOC)” shall mean a continuing education program measuring core competencies in the practice of medicine and surgery and approved by a nationally recognized accrediting organization.”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0" y="1785169"/>
            <a:ext cx="4050617" cy="41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Kentucky – SB 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Passed Unanimously 96-0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6149"/>
            <a:ext cx="8229600" cy="3034064"/>
          </a:xfrm>
        </p:spPr>
      </p:pic>
    </p:spTree>
    <p:extLst>
      <p:ext uri="{BB962C8B-B14F-4D97-AF65-F5344CB8AC3E}">
        <p14:creationId xmlns:p14="http://schemas.microsoft.com/office/powerpoint/2010/main" val="13116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443"/>
            <a:ext cx="8229600" cy="1131757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Michigan SB 5090 </a:t>
            </a:r>
            <a:r>
              <a:rPr lang="en-US" sz="4000" smtClean="0">
                <a:solidFill>
                  <a:srgbClr val="FFFF00"/>
                </a:solidFill>
              </a:rPr>
              <a:t>and 5091</a:t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4000" smtClean="0">
                <a:solidFill>
                  <a:srgbClr val="FFFF00"/>
                </a:solidFill>
              </a:rPr>
              <a:t>(pending passage)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Expressly forbids hospitals from denying a physician admitting privileges on basis of MOC.</a:t>
            </a:r>
          </a:p>
          <a:p>
            <a:r>
              <a:rPr lang="en-US" dirty="0" smtClean="0"/>
              <a:t>Insurers, too, prohibited from using MOC as condition of payment</a:t>
            </a:r>
          </a:p>
          <a:p>
            <a:r>
              <a:rPr lang="en-US" dirty="0" smtClean="0"/>
              <a:t>State board could not make MOC condition of licensure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3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80" y="550889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With many more to come</a:t>
            </a:r>
            <a:r>
              <a:rPr lang="is-IS" sz="4400" dirty="0" smtClean="0">
                <a:solidFill>
                  <a:srgbClr val="FFFF00"/>
                </a:solidFill>
              </a:rPr>
              <a:t>…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81" y="1882582"/>
            <a:ext cx="5386795" cy="233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4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8698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Defining Physician “Quality”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184"/>
            <a:ext cx="3590144" cy="509665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Patient Definition</a:t>
            </a:r>
          </a:p>
          <a:p>
            <a:pPr lvl="1"/>
            <a:r>
              <a:rPr lang="en-US" dirty="0" smtClean="0"/>
              <a:t>Years of Experience</a:t>
            </a:r>
          </a:p>
          <a:p>
            <a:pPr lvl="1"/>
            <a:r>
              <a:rPr lang="en-US" dirty="0" smtClean="0"/>
              <a:t>Good Communicator</a:t>
            </a:r>
          </a:p>
          <a:p>
            <a:pPr lvl="2"/>
            <a:r>
              <a:rPr lang="en-US" dirty="0" smtClean="0"/>
              <a:t>Eye contact</a:t>
            </a:r>
          </a:p>
          <a:p>
            <a:pPr lvl="2"/>
            <a:r>
              <a:rPr lang="en-US" dirty="0" smtClean="0"/>
              <a:t>Detailed history</a:t>
            </a:r>
          </a:p>
          <a:p>
            <a:pPr lvl="2"/>
            <a:r>
              <a:rPr lang="en-US" dirty="0" smtClean="0"/>
              <a:t>Physical Exam</a:t>
            </a:r>
          </a:p>
          <a:p>
            <a:pPr lvl="1"/>
            <a:r>
              <a:rPr lang="en-US" dirty="0" smtClean="0"/>
              <a:t>Knowledgeable</a:t>
            </a:r>
          </a:p>
          <a:p>
            <a:pPr lvl="1"/>
            <a:r>
              <a:rPr lang="en-US" dirty="0" smtClean="0"/>
              <a:t>Constantly learning / applies new knowledge</a:t>
            </a:r>
          </a:p>
          <a:p>
            <a:pPr lvl="1"/>
            <a:r>
              <a:rPr lang="en-US" dirty="0" smtClean="0"/>
              <a:t>Empathic</a:t>
            </a:r>
          </a:p>
          <a:p>
            <a:pPr lvl="1"/>
            <a:r>
              <a:rPr lang="en-US" dirty="0" smtClean="0"/>
              <a:t>Surgical dexterity</a:t>
            </a:r>
          </a:p>
          <a:p>
            <a:pPr lvl="1"/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854439"/>
            <a:ext cx="3590144" cy="5636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ABIM/ABMS Definition</a:t>
            </a:r>
          </a:p>
          <a:p>
            <a:pPr lvl="1"/>
            <a:r>
              <a:rPr lang="en-US" dirty="0" smtClean="0"/>
              <a:t>Believes medicine best learned on computer</a:t>
            </a:r>
          </a:p>
          <a:p>
            <a:pPr lvl="1"/>
            <a:r>
              <a:rPr lang="en-US" dirty="0" smtClean="0"/>
              <a:t>Memorizes well</a:t>
            </a:r>
          </a:p>
          <a:p>
            <a:pPr lvl="1"/>
            <a:r>
              <a:rPr lang="en-US" dirty="0" smtClean="0"/>
              <a:t>Willing to pay $23,000 every 10 years</a:t>
            </a:r>
          </a:p>
          <a:p>
            <a:pPr lvl="1"/>
            <a:r>
              <a:rPr lang="en-US" dirty="0" smtClean="0"/>
              <a:t>Willing to be coerced to sign legal contract promising secrecy</a:t>
            </a:r>
          </a:p>
          <a:p>
            <a:pPr lvl="1"/>
            <a:r>
              <a:rPr lang="en-US" dirty="0" smtClean="0"/>
              <a:t>Accepts old database questions as gospel</a:t>
            </a:r>
          </a:p>
          <a:p>
            <a:pPr lvl="1"/>
            <a:r>
              <a:rPr lang="en-US" dirty="0"/>
              <a:t>Doesn’t ask </a:t>
            </a:r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Can pass a test</a:t>
            </a:r>
          </a:p>
        </p:txBody>
      </p:sp>
    </p:spTree>
    <p:extLst>
      <p:ext uri="{BB962C8B-B14F-4D97-AF65-F5344CB8AC3E}">
        <p14:creationId xmlns:p14="http://schemas.microsoft.com/office/powerpoint/2010/main" val="20461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3" y="794478"/>
            <a:ext cx="8416977" cy="80572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Cost Analysis of MOC® Re-certification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2799"/>
            <a:ext cx="8229600" cy="27731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$23,607 per internist every 10 years </a:t>
            </a:r>
            <a:r>
              <a:rPr lang="en-US" sz="1800" dirty="0" smtClean="0"/>
              <a:t>(</a:t>
            </a:r>
            <a:r>
              <a:rPr lang="en-US" sz="1800" dirty="0"/>
              <a:t>95% CI, $5380 to $</a:t>
            </a:r>
            <a:r>
              <a:rPr lang="en-US" sz="1800" dirty="0" smtClean="0"/>
              <a:t>66,383</a:t>
            </a:r>
            <a:r>
              <a:rPr lang="en-US" sz="1800" dirty="0"/>
              <a:t>)</a:t>
            </a:r>
            <a:endParaRPr lang="en-US" sz="1800" dirty="0" smtClean="0"/>
          </a:p>
          <a:p>
            <a:r>
              <a:rPr lang="en-US" sz="2800" dirty="0" smtClean="0"/>
              <a:t>2015: Cumulatively MOC costs $5.7 Billion/10 years </a:t>
            </a:r>
          </a:p>
          <a:p>
            <a:r>
              <a:rPr lang="en-US" sz="2800" dirty="0" smtClean="0"/>
              <a:t>TIME: 32.7 million physician-hours spent on MOC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99607" y="5028323"/>
            <a:ext cx="808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Sandhu AT, Dudley RA, </a:t>
            </a:r>
            <a:r>
              <a:rPr lang="en-US" dirty="0" err="1" smtClean="0"/>
              <a:t>Kazi</a:t>
            </a:r>
            <a:r>
              <a:rPr lang="en-US" dirty="0"/>
              <a:t> </a:t>
            </a:r>
            <a:r>
              <a:rPr lang="en-US" dirty="0" smtClean="0"/>
              <a:t>DS. The Cost Analysis of American Board of Internal Medicine’s Maintenance of Certification Program. </a:t>
            </a:r>
            <a:r>
              <a:rPr lang="en-US" i="1" dirty="0" smtClean="0"/>
              <a:t>Ann intern Med </a:t>
            </a:r>
            <a:r>
              <a:rPr lang="en-US" dirty="0" smtClean="0"/>
              <a:t>2015; 163(6): 401-408. doi:10.7326/M15-1011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31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No Proof of Improved Patient Care Quality or Reduced Admissions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1" y="1948721"/>
            <a:ext cx="4459109" cy="28882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40" y="3766186"/>
            <a:ext cx="4408238" cy="28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6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hereDoesMoneyG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r="630"/>
          <a:stretch>
            <a:fillRect/>
          </a:stretch>
        </p:blipFill>
        <p:spPr>
          <a:xfrm>
            <a:off x="499534" y="1346200"/>
            <a:ext cx="8229600" cy="4525963"/>
          </a:xfrm>
        </p:spPr>
      </p:pic>
      <p:sp>
        <p:nvSpPr>
          <p:cNvPr id="2" name="TextBox 1"/>
          <p:cNvSpPr txBox="1"/>
          <p:nvPr/>
        </p:nvSpPr>
        <p:spPr>
          <a:xfrm>
            <a:off x="457200" y="486833"/>
            <a:ext cx="85819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ABIM Webpage of Revenue Sources and Expenses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89154" y="5201587"/>
            <a:ext cx="1454046" cy="374755"/>
          </a:xfrm>
          <a:prstGeom prst="rightArrow">
            <a:avLst>
              <a:gd name="adj1" fmla="val 333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748198" y="3234426"/>
            <a:ext cx="1454046" cy="374755"/>
          </a:xfrm>
          <a:prstGeom prst="rightArrow">
            <a:avLst>
              <a:gd name="adj1" fmla="val 333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3" y="30903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ABIM Bylaws Changed 1998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Okay for Board to  Have Unlimited Conflicts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BIMConflic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569" b="-149569"/>
          <a:stretch>
            <a:fillRect/>
          </a:stretch>
        </p:blipFill>
        <p:spPr>
          <a:xfrm>
            <a:off x="457200" y="3386127"/>
            <a:ext cx="8229600" cy="4264025"/>
          </a:xfrm>
        </p:spPr>
      </p:pic>
      <p:pic>
        <p:nvPicPr>
          <p:cNvPr id="5" name="Picture 4" descr="ABIMBylaws199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6" y="1613640"/>
            <a:ext cx="6286499" cy="31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82" y="183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ABIM Foundation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2200" dirty="0" smtClean="0">
                <a:solidFill>
                  <a:srgbClr val="FFFF00"/>
                </a:solidFill>
              </a:rPr>
              <a:t>“Improving healthcare through advancement of medical professionalism?”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BIMFAboutU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8" b="12608"/>
          <a:stretch>
            <a:fillRect/>
          </a:stretch>
        </p:blipFill>
        <p:spPr>
          <a:xfrm>
            <a:off x="278944" y="1537616"/>
            <a:ext cx="8586512" cy="4722251"/>
          </a:xfrm>
        </p:spPr>
      </p:pic>
      <p:sp>
        <p:nvSpPr>
          <p:cNvPr id="6" name="TextBox 5"/>
          <p:cNvSpPr txBox="1"/>
          <p:nvPr/>
        </p:nvSpPr>
        <p:spPr>
          <a:xfrm>
            <a:off x="457200" y="6328747"/>
            <a:ext cx="763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Us Webpage from </a:t>
            </a:r>
            <a:r>
              <a:rPr lang="en-US" dirty="0" err="1" smtClean="0"/>
              <a:t>abimfoundation.org</a:t>
            </a:r>
            <a:r>
              <a:rPr lang="en-US" dirty="0" smtClean="0"/>
              <a:t> website captured 5/23/2015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1200" y="4216696"/>
            <a:ext cx="192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Established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1999?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289154" y="3946528"/>
            <a:ext cx="1454046" cy="374755"/>
          </a:xfrm>
          <a:prstGeom prst="rightArrow">
            <a:avLst>
              <a:gd name="adj1" fmla="val 333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13433</TotalTime>
  <Words>1448</Words>
  <Application>Microsoft Macintosh PowerPoint</Application>
  <PresentationFormat>On-screen Show (4:3)</PresentationFormat>
  <Paragraphs>214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Corbel</vt:lpstr>
      <vt:lpstr>Lucida Grande</vt:lpstr>
      <vt:lpstr>Arial</vt:lpstr>
      <vt:lpstr>Twilight</vt:lpstr>
      <vt:lpstr>PowerPoint Presentation</vt:lpstr>
      <vt:lpstr>U.S. Medical Credentialing System Cumulative Assets - 2014</vt:lpstr>
      <vt:lpstr>My ABIM “Board Certification” Story</vt:lpstr>
      <vt:lpstr>Defining Physician “Quality”</vt:lpstr>
      <vt:lpstr>Cost Analysis of MOC® Re-certification</vt:lpstr>
      <vt:lpstr>No Proof of Improved Patient Care Quality or Reduced Admissions</vt:lpstr>
      <vt:lpstr>PowerPoint Presentation</vt:lpstr>
      <vt:lpstr>ABIM Bylaws Changed 1998 Okay for Board to  Have Unlimited Conflicts</vt:lpstr>
      <vt:lpstr>ABIM Foundation “Improving healthcare through advancement of medical professionalism?”</vt:lpstr>
      <vt:lpstr>IRS Form 990 Where and When as ABIM Foundation Created?</vt:lpstr>
      <vt:lpstr>Where and When was ABIM Foundation Created?</vt:lpstr>
      <vt:lpstr>How much money did ABIM Foundation have the year it was “created” in 1999?</vt:lpstr>
      <vt:lpstr>PowerPoint Presentation</vt:lpstr>
      <vt:lpstr>More “Research” at the ABIM</vt:lpstr>
      <vt:lpstr>PowerPoint Presentation</vt:lpstr>
      <vt:lpstr>PowerPoint Presentation</vt:lpstr>
      <vt:lpstr>ABIM Foundation Retirement Fund Research?</vt:lpstr>
      <vt:lpstr>- MOC and the ABIM Foundation- A Social Justice Experiment by ABIM/ABMS With Practicing Physicians As the Subjects?</vt:lpstr>
      <vt:lpstr>COIs: National Quality Forum and the ABIM 1990-2017</vt:lpstr>
      <vt:lpstr>What’s Been Going On? Illegal Lobbying?</vt:lpstr>
      <vt:lpstr>What’s Been Going On? ABIM Strongman Tactics</vt:lpstr>
      <vt:lpstr>What’s Been Going On?</vt:lpstr>
      <vt:lpstr>It’s Not Just the ABIM</vt:lpstr>
      <vt:lpstr>Internet caused Self-Destruction of the  ABMS MOC® Product</vt:lpstr>
      <vt:lpstr>How Did It Get This Far?</vt:lpstr>
      <vt:lpstr>Who will investigate and stop MOC®?</vt:lpstr>
      <vt:lpstr>”Not I,”  said the ABIM</vt:lpstr>
      <vt:lpstr>“Not I,” said Many of the  Largest Medical Subspecialty Societies</vt:lpstr>
      <vt:lpstr>“Not I,” said the  Major Medical Journals</vt:lpstr>
      <vt:lpstr>“Not I,” said Main Stream Media</vt:lpstr>
      <vt:lpstr>“I’ll do it myself”</vt:lpstr>
      <vt:lpstr>PowerPoint Presentation</vt:lpstr>
      <vt:lpstr>State Medical Societies</vt:lpstr>
      <vt:lpstr>Oklahoma Unanimously Signs  Anti-MOC legislation into law</vt:lpstr>
      <vt:lpstr>Kentucky – SB 17 Passed Unanimously 96-0</vt:lpstr>
      <vt:lpstr>Michigan SB 5090 and 5091 (pending passage)</vt:lpstr>
      <vt:lpstr>With many more to come…</vt:lpstr>
    </vt:vector>
  </TitlesOfParts>
  <Company>Phd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Blogging 101</dc:title>
  <dc:creator>Diane Fisher</dc:creator>
  <cp:lastModifiedBy>Wes Fisher</cp:lastModifiedBy>
  <cp:revision>216</cp:revision>
  <cp:lastPrinted>2017-02-24T02:23:09Z</cp:lastPrinted>
  <dcterms:created xsi:type="dcterms:W3CDTF">2015-05-09T19:51:26Z</dcterms:created>
  <dcterms:modified xsi:type="dcterms:W3CDTF">2017-02-24T02:23:15Z</dcterms:modified>
</cp:coreProperties>
</file>